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01DFDC-889C-45B2-B50C-DE8C60C6D334}" type="datetimeFigureOut">
              <a:rPr lang="ru-RU" smtClean="0"/>
              <a:pPr/>
              <a:t>16.02.2011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531390-9848-4198-9BF1-03F04479607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928670"/>
            <a:ext cx="8170766" cy="57150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Ленинградская область на карте нашей страны</a:t>
            </a:r>
            <a:br>
              <a:rPr lang="ru-RU" sz="32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785926"/>
            <a:ext cx="7854696" cy="3195210"/>
          </a:xfrm>
        </p:spPr>
        <p:txBody>
          <a:bodyPr/>
          <a:lstStyle/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  <p:pic>
        <p:nvPicPr>
          <p:cNvPr id="1026" name="Picture 2" descr="C:\Documents and Settings\Настёна\Мои документы\Мои рисунки\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9" y="1428736"/>
            <a:ext cx="7143800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Д/З</a:t>
            </a:r>
            <a:b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записи в тетради пересказывать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785794"/>
            <a:ext cx="7854696" cy="4195342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rgbClr val="FFC000"/>
                </a:solidFill>
              </a:rPr>
              <a:t>Территория нашего края прилегает к Финскому заливу Балтийского</a:t>
            </a:r>
            <a:r>
              <a:rPr lang="en-US" sz="4000" b="1" dirty="0" smtClean="0">
                <a:solidFill>
                  <a:srgbClr val="FFC000"/>
                </a:solidFill>
              </a:rPr>
              <a:t> </a:t>
            </a:r>
            <a:r>
              <a:rPr lang="ru-RU" sz="4000" b="1" dirty="0" smtClean="0">
                <a:solidFill>
                  <a:srgbClr val="FFC000"/>
                </a:solidFill>
              </a:rPr>
              <a:t>моря на протяжении 300 км.</a:t>
            </a:r>
            <a:br>
              <a:rPr lang="ru-RU" sz="4000" b="1" dirty="0" smtClean="0">
                <a:solidFill>
                  <a:srgbClr val="FFC000"/>
                </a:solidFill>
              </a:rPr>
            </a:br>
            <a:r>
              <a:rPr lang="ru-RU" sz="4000" b="1" dirty="0" smtClean="0">
                <a:solidFill>
                  <a:srgbClr val="FFC000"/>
                </a:solidFill>
              </a:rPr>
              <a:t>Большая часть нашей области равнинная. </a:t>
            </a:r>
            <a:br>
              <a:rPr lang="ru-RU" sz="4000" b="1" dirty="0" smtClean="0">
                <a:solidFill>
                  <a:srgbClr val="FFC000"/>
                </a:solidFill>
              </a:rPr>
            </a:br>
            <a:r>
              <a:rPr lang="ru-RU" sz="4000" b="1" dirty="0" smtClean="0">
                <a:solidFill>
                  <a:srgbClr val="FFC000"/>
                </a:solidFill>
              </a:rPr>
              <a:t>Территория богата реками, озерами, лесами, полезными ископаемыми</a:t>
            </a:r>
            <a:endParaRPr lang="ru-R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500570"/>
            <a:ext cx="7851648" cy="18288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Задание № 1.</a:t>
            </a:r>
            <a:br>
              <a:rPr lang="ru-RU" sz="40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Внимательно рассмотрите карту на рисунке 2. Перенесите в тетрадь образец таблицы «Границы нашей малой Родины». Выпишите в таблицу названия стран и областей, с которыми граничит наша область. Используя данные таблицы, составьте небольшой рассказ о местоположении нашего края.</a:t>
            </a:r>
            <a:endParaRPr lang="ru-RU" sz="4000" dirty="0"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15716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  <a:effectLst/>
              </a:rPr>
              <a:t>Границы нашей малой Родины</a:t>
            </a:r>
            <a:endParaRPr lang="ru-RU" dirty="0">
              <a:solidFill>
                <a:srgbClr val="FFC000"/>
              </a:solidFill>
              <a:effectLst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2071678"/>
          <a:ext cx="7572428" cy="2500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1293"/>
                <a:gridCol w="2143275"/>
                <a:gridCol w="3037860"/>
              </a:tblGrid>
              <a:tr h="500066">
                <a:tc>
                  <a:txBody>
                    <a:bodyPr/>
                    <a:lstStyle/>
                    <a:p>
                      <a:r>
                        <a:rPr lang="ru-RU" dirty="0" smtClean="0"/>
                        <a:t>Граница</a:t>
                      </a:r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Наша область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Мой район</a:t>
                      </a:r>
                      <a:endParaRPr lang="ru-RU" dirty="0"/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На севере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На западе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На востоке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На юге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51164" y="3006436"/>
          <a:ext cx="7536872" cy="365760"/>
        </p:xfrm>
        <a:graphic>
          <a:graphicData uri="http://schemas.openxmlformats.org/drawingml/2006/table">
            <a:tbl>
              <a:tblPr/>
              <a:tblGrid>
                <a:gridCol w="7536872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500570"/>
            <a:ext cx="7851648" cy="18288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4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Задание 2. </a:t>
            </a:r>
            <a:br>
              <a:rPr lang="ru-RU" sz="44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Найдите на картах области ваш родной район. Проследите, с какими территориями он граничит. Выпишите в тетрадь названия: соседних территорий, районного центра и крупных населенных пунктов, известных вам озер и рек, вашего родного города, села или деревни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Мы познакомились с местоположение нашей области с помощью…?</a:t>
            </a:r>
            <a:endParaRPr lang="ru-RU" dirty="0"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286124"/>
            <a:ext cx="7851648" cy="18288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Географическая карта – это уменьшенное изображение земной поверхности на плоскости с помощью условных знаков</a:t>
            </a:r>
            <a:endParaRPr lang="ru-RU" dirty="0"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Немного о географической карте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ru-RU" sz="3200" b="1" dirty="0" smtClean="0">
                <a:solidFill>
                  <a:srgbClr val="FFC000"/>
                </a:solidFill>
              </a:rPr>
              <a:t>Родина современных карт – Древняя Греция.</a:t>
            </a:r>
          </a:p>
          <a:p>
            <a:pPr algn="l"/>
            <a:r>
              <a:rPr lang="ru-RU" sz="3200" b="1" dirty="0" smtClean="0">
                <a:solidFill>
                  <a:srgbClr val="FFC000"/>
                </a:solidFill>
              </a:rPr>
              <a:t>Древнегреческий ученый Птолемей во </a:t>
            </a:r>
            <a:r>
              <a:rPr lang="en-US" sz="3200" b="1" dirty="0" smtClean="0">
                <a:solidFill>
                  <a:srgbClr val="FFC000"/>
                </a:solidFill>
              </a:rPr>
              <a:t>II</a:t>
            </a:r>
            <a:r>
              <a:rPr lang="ru-RU" sz="3200" b="1" dirty="0" smtClean="0">
                <a:solidFill>
                  <a:srgbClr val="FFC000"/>
                </a:solidFill>
              </a:rPr>
              <a:t> веке н. э. создал карту мира.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Масштаб- число, показывающее величину уменьшения изображения местности на карте.</a:t>
            </a:r>
            <a:endParaRPr lang="ru-RU" dirty="0"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357562"/>
            <a:ext cx="7854696" cy="200026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C000"/>
                </a:solidFill>
              </a:rPr>
              <a:t>Виды масштаба</a:t>
            </a:r>
          </a:p>
          <a:p>
            <a:pPr algn="ctr"/>
            <a:endParaRPr lang="ru-RU" sz="2400" dirty="0" smtClean="0">
              <a:solidFill>
                <a:srgbClr val="FFC000"/>
              </a:solidFill>
            </a:endParaRPr>
          </a:p>
          <a:p>
            <a:pPr algn="ctr"/>
            <a:endParaRPr lang="ru-RU" sz="2400" dirty="0" smtClean="0">
              <a:solidFill>
                <a:srgbClr val="FFC000"/>
              </a:solidFill>
            </a:endParaRPr>
          </a:p>
          <a:p>
            <a:pPr algn="l"/>
            <a:r>
              <a:rPr lang="ru-RU" sz="2400" dirty="0" smtClean="0">
                <a:solidFill>
                  <a:srgbClr val="FFC000"/>
                </a:solidFill>
              </a:rPr>
              <a:t>                    Линейный       Численный    Именованный</a:t>
            </a:r>
          </a:p>
          <a:p>
            <a:pPr algn="l"/>
            <a:r>
              <a:rPr lang="ru-RU" sz="2400" dirty="0" smtClean="0">
                <a:solidFill>
                  <a:srgbClr val="FFC000"/>
                </a:solidFill>
              </a:rPr>
              <a:t> (в виде мерной линейки)   (1:200)            (в 1 см 1000 м)</a:t>
            </a:r>
          </a:p>
          <a:p>
            <a:pPr algn="l"/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 rot="1513254">
            <a:off x="2906748" y="3598177"/>
            <a:ext cx="342338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286248" y="3714752"/>
            <a:ext cx="357190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9733199">
            <a:off x="5695115" y="3568879"/>
            <a:ext cx="280473" cy="10050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</TotalTime>
  <Words>127</Words>
  <Application>Microsoft Office PowerPoint</Application>
  <PresentationFormat>Экран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Ленинградская область на карте нашей страны </vt:lpstr>
      <vt:lpstr>Слайд 2</vt:lpstr>
      <vt:lpstr>Задание № 1. Внимательно рассмотрите карту на рисунке 2. Перенесите в тетрадь образец таблицы «Границы нашей малой Родины». Выпишите в таблицу названия стран и областей, с которыми граничит наша область. Используя данные таблицы, составьте небольшой рассказ о местоположении нашего края.</vt:lpstr>
      <vt:lpstr>Границы нашей малой Родины</vt:lpstr>
      <vt:lpstr>Задание 2.  Найдите на картах области ваш родной район. Проследите, с какими территориями он граничит. Выпишите в тетрадь названия: соседних территорий, районного центра и крупных населенных пунктов, известных вам озер и рек, вашего родного города, села или деревни.</vt:lpstr>
      <vt:lpstr>Мы познакомились с местоположение нашей области с помощью…?</vt:lpstr>
      <vt:lpstr>Географическая карта – это уменьшенное изображение земной поверхности на плоскости с помощью условных знаков</vt:lpstr>
      <vt:lpstr>Немного о географической карте</vt:lpstr>
      <vt:lpstr>Масштаб- число, показывающее величину уменьшения изображения местности на карте.</vt:lpstr>
      <vt:lpstr>Д/З записи в тетради пересказывать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Ленинградская область на карте нашей страны </dc:title>
  <dc:creator>SamLab.ws</dc:creator>
  <cp:lastModifiedBy>SamLab.ws</cp:lastModifiedBy>
  <cp:revision>11</cp:revision>
  <dcterms:created xsi:type="dcterms:W3CDTF">2009-09-01T09:55:20Z</dcterms:created>
  <dcterms:modified xsi:type="dcterms:W3CDTF">2011-02-16T19:02:40Z</dcterms:modified>
</cp:coreProperties>
</file>