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76" r:id="rId3"/>
    <p:sldId id="262" r:id="rId4"/>
    <p:sldId id="259" r:id="rId5"/>
    <p:sldId id="278" r:id="rId6"/>
    <p:sldId id="277" r:id="rId7"/>
    <p:sldId id="279" r:id="rId8"/>
    <p:sldId id="271" r:id="rId9"/>
    <p:sldId id="261" r:id="rId10"/>
    <p:sldId id="280" r:id="rId11"/>
    <p:sldId id="265" r:id="rId12"/>
    <p:sldId id="268" r:id="rId13"/>
    <p:sldId id="269" r:id="rId14"/>
    <p:sldId id="281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182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DCF6-96B5-432A-B1AF-F5D35A89ECDB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B0064-0A2D-4A64-85F7-16866925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44D1A-97E9-4694-91C0-79F9C4F44EB1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9845-044F-4A46-AF30-6B5B2EF1D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9845-044F-4A46-AF30-6B5B2EF1D4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3F8238-C175-4B02-A48B-6604A1EDB19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B61D21-3D3F-4BC6-9444-D15CB52BE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5708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Презентация  к занятия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развитию речевого слуха и формированию произносительной стороны речи в 9 классе.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тему « Наша Родина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–дефектолог Фролова  Е.С.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Школа –интернат № 2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Тамбов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5715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4471974" cy="283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al_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6400800" cy="4257446"/>
          </a:xfrm>
          <a:prstGeom prst="rect">
            <a:avLst/>
          </a:prstGeom>
        </p:spPr>
      </p:pic>
      <p:pic>
        <p:nvPicPr>
          <p:cNvPr id="3" name="Рисунок 2" descr="ge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571744"/>
            <a:ext cx="3333750" cy="40528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3657600" cy="2743200"/>
          </a:xfrm>
          <a:prstGeom prst="rect">
            <a:avLst/>
          </a:prstGeom>
        </p:spPr>
      </p:pic>
      <p:pic>
        <p:nvPicPr>
          <p:cNvPr id="3" name="Рисунок 2" descr="photos0-800x6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00372"/>
            <a:ext cx="4617038" cy="33575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ww.fmm.ru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4857784" cy="3416641"/>
          </a:xfrm>
          <a:prstGeom prst="rect">
            <a:avLst/>
          </a:prstGeom>
        </p:spPr>
      </p:pic>
      <p:pic>
        <p:nvPicPr>
          <p:cNvPr id="3" name="Рисунок 2" descr="obr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643314"/>
            <a:ext cx="4367217" cy="297656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2057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4752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357562"/>
            <a:ext cx="228601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артинки\Новая папка (2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072494" cy="3099928"/>
          </a:xfrm>
          <a:prstGeom prst="rect">
            <a:avLst/>
          </a:prstGeom>
          <a:noFill/>
        </p:spPr>
      </p:pic>
      <p:pic>
        <p:nvPicPr>
          <p:cNvPr id="2" name="Picture 2" descr="C:\Documents and Settings\All Users\Документы\Мои рисунки\Образцы рисунков\Картинки о природе России\0_d51_7f629246_X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14480" y="3214686"/>
            <a:ext cx="7286644" cy="34290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5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429684" cy="3214710"/>
          </a:xfrm>
          <a:prstGeom prst="rect">
            <a:avLst/>
          </a:prstGeom>
        </p:spPr>
      </p:pic>
      <p:pic>
        <p:nvPicPr>
          <p:cNvPr id="4" name="Рисунок 3" descr="0_d51_7f629246_XL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14282" y="3786190"/>
            <a:ext cx="4143404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4213223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37_960260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"/>
            <a:ext cx="5500694" cy="3423285"/>
          </a:xfrm>
          <a:prstGeom prst="rect">
            <a:avLst/>
          </a:prstGeom>
        </p:spPr>
      </p:pic>
      <p:pic>
        <p:nvPicPr>
          <p:cNvPr id="3" name="Рисунок 2" descr="0_21fb_1fb923e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357562"/>
            <a:ext cx="6000760" cy="335758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chernoe-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photos0-800x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143800" cy="4786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54_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357562"/>
            <a:ext cx="3810000" cy="31813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20780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743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85728"/>
            <a:ext cx="40433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-PhotoCollection-05_(15)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36" cy="4572032"/>
          </a:xfrm>
          <a:prstGeom prst="rect">
            <a:avLst/>
          </a:prstGeom>
        </p:spPr>
      </p:pic>
      <p:pic>
        <p:nvPicPr>
          <p:cNvPr id="3" name="Рисунок 2" descr="6_conf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786322"/>
            <a:ext cx="2786082" cy="1928802"/>
          </a:xfrm>
          <a:prstGeom prst="rect">
            <a:avLst/>
          </a:prstGeom>
        </p:spPr>
      </p:pic>
      <p:pic>
        <p:nvPicPr>
          <p:cNvPr id="4" name="Рисунок 3" descr="iCAPCW5Z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857760"/>
            <a:ext cx="3000364" cy="185738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18</Words>
  <Application>Microsoft Office PowerPoint</Application>
  <PresentationFormat>Экран (4:3)</PresentationFormat>
  <Paragraphs>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 к занятия по развитию речевого слуха и формированию произносительной стороны речи в 9 классе. На тему « Наша Родина».   Учитель –дефектолог Фролова  Е.С. Школа –интернат № 2   Г. Тамбов </vt:lpstr>
      <vt:lpstr>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XTreme.ws</cp:lastModifiedBy>
  <cp:revision>31</cp:revision>
  <dcterms:created xsi:type="dcterms:W3CDTF">2011-04-08T16:41:34Z</dcterms:created>
  <dcterms:modified xsi:type="dcterms:W3CDTF">2014-12-18T11:42:35Z</dcterms:modified>
</cp:coreProperties>
</file>