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emen\Рабочий стол\МАГИСТР\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62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2276872"/>
            <a:ext cx="75041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«Узнайте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произведение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его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началу»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6876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 Narrow" pitchFamily="34" charset="0"/>
              </a:rPr>
              <a:t>Литературная викторина:</a:t>
            </a:r>
            <a:endParaRPr lang="ru-RU" sz="4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516" y="6021288"/>
            <a:ext cx="43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Бахолдина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Елена Михайловна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читель русского языка и литературы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1820" y="260648"/>
            <a:ext cx="34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Плодородная СОШ №16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191683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9. «Моя мама умерла, когда мне было шесть лет. Отец, весь отдавшись своему горю, как будто совсем забыл о моем существовании».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5172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В.Г. Короленко, «Дети подземелья»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Semen\Рабочий стол\МАГИСТР\дети подземел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352925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10. «Раз у отца, в кабинете,</a:t>
            </a:r>
          </a:p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Саша портрет увидал,</a:t>
            </a:r>
          </a:p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Изображен на портрете</a:t>
            </a:r>
          </a:p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Был молодой генерал».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51571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Поэма Н.А. Некрасова «Дедушка»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Documents and Settings\Semen\Рабочий стол\МАГИСТР\дедуш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60"/>
            <a:ext cx="3310880" cy="367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198884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11. «У сильного всегда бессильный виноват…»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5172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Басня И.А. Крылов «Волк и Ягненок»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Documents and Settings\Semen\Рабочий стол\МАГИСТР\волк и ягнено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590925" cy="48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05273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12. «Славная осень! Здоровый, ядреный</a:t>
            </a:r>
          </a:p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Воздух усталые силы бодрит…»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52292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Н.А. Некрасов «Железная дорога»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Documents and Settings\Semen\Рабочий стол\МАГИСТР\железная 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112568" cy="2995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13. «Звезды меркнут и гаснут. В огне облака…»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И.С. Никитин «Утро»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C:\Documents and Settings\Semen\Рабочий стол\МАГИСТР\ут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5112568" cy="3408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14. «Молодая рыжая собака… очень похожая мордой на лисицу, бегала взад и вперед по тротуару и беспокойно оглядывалась по сторонам».</a:t>
            </a:r>
            <a:endParaRPr lang="ru-RU" sz="2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46531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Рассказ А.П.Чехова «Каштанка»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Documents and Settings\Semen\Рабочий стол\МАГИСТР\кашта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391737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15. «Савраска увяз в половине сугроба…»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4452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Н.А. Некрасов «Мороз, Красный нос»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Documents and Settings\Semen\Рабочий стол\МАГИСТР\мор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451473" cy="435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484784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16. «Скажи-ка дядя…»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5172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М.Ю. Лермонтов «Бородино»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Documents and Settings\Semen\Рабочий стол\МАГИСТР\бород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600400" cy="4655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17. «Через базарную площадь идет полицейский надзиратель Очумелов…»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55892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Рассказ А.П. Чехова «Хамелеон»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Documents and Settings\Semen\Рабочий стол\МАГИСТР\хамеле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256" y="260648"/>
            <a:ext cx="394097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18. «Пришел поезд, слава богу. Который час?»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530120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Пьеса А.П. Чехова «Вишневый сад», слова Лопахина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Documents and Settings\Semen\Рабочий стол\МАГИСТР\вишневый 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048672" cy="4026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132856"/>
            <a:ext cx="5328592" cy="216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«- Что, Петр? Не видать еще? – спрашивал 20 мая 1859 года… барин лет сорока с небольшим, в запыленном пальто и клетчатых панталонах, у своего слуги…»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Documents and Settings\Semen\Рабочий стол\МАГИСТР\отцы и 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916733" cy="43860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6016" y="55892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роман И.С.Тургенева «Отцы и дети»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19. «В больничном дворе стоит небольшой флигель, окруженный целым лесом репейника, крапивы и дикой конопли».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2292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Повесть А.П.Чехова «Палата №6»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C:\Documents and Settings\Semen\Рабочий стол\МАГИСТР\палпт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312368" cy="4246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522920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М.Ю. Лермонтов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«Песня про купца Калашникова»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20. «Ох ты гой </a:t>
            </a:r>
            <a:r>
              <a:rPr lang="ru-RU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еси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царь Иван Васильевич!»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482" name="Picture 2" descr="C:\Documents and Settings\Semen\Рабочий стол\МАГИСТР\калашни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456384" cy="4688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48691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Комедия Н.В. Гоголя «Ревизор»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21. «Я пригласил вас, господа, с тем, чтобы сообщить вам пренеприятное известие…»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1506" name="Picture 2" descr="C:\Documents and Settings\Semen\Рабочий стол\МАГИСТР\ревиз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406724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Н.В. Гоголь, поэма «Мертвые души»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22. «В ворота гостиницы губернского города </a:t>
            </a:r>
            <a:r>
              <a:rPr lang="en-US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NN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въехала довольно красивая рессорная небольшая бричка, в какой ездят </a:t>
            </a:r>
            <a:r>
              <a:rPr lang="ru-RU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холостики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530" name="Picture 2" descr="C:\Documents and Settings\Semen\Рабочий стол\МАГИСТР\мертвые душ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999163" cy="362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537321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Н.В. Гоголь «Майская ночь, или Утопленница»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486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23. «Звонкая песня лилась рекою по улицам села…»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Documents and Settings\Semen\Рабочий стол\МАГИСТР\утопле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436840" cy="4046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8052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Рассказ И.С. Тургенева «</a:t>
            </a:r>
            <a:r>
              <a:rPr lang="ru-RU" b="1" dirty="0" err="1" smtClean="0">
                <a:solidFill>
                  <a:srgbClr val="FF0000"/>
                </a:solidFill>
              </a:rPr>
              <a:t>Бежин</a:t>
            </a:r>
            <a:r>
              <a:rPr lang="ru-RU" b="1" dirty="0" smtClean="0">
                <a:solidFill>
                  <a:srgbClr val="FF0000"/>
                </a:solidFill>
              </a:rPr>
              <a:t> луг»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24. «Был прекрасный июльский день, один из тех дней, которые случаются только тогда, когда погода установилась надолго».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Documents and Settings\Semen\Рабочий стол\МАГИСТР\бежин лу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792143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50851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Повесть Н.В. Гоголя «Тарас </a:t>
            </a:r>
            <a:r>
              <a:rPr lang="ru-RU" b="1" dirty="0" err="1" smtClean="0">
                <a:solidFill>
                  <a:srgbClr val="FF0000"/>
                </a:solidFill>
              </a:rPr>
              <a:t>Бульба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25. «А поворотись-ка, сын! Экой ты смешной какой!»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Documents and Settings\Semen\Рабочий стол\МАГИСТР\тар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1"/>
            <a:ext cx="4598911" cy="3365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15719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Рассказ А.П. Чехова «Толстый и Тонкий»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170080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26. «На вокзале Николаевской железной дороги встретились два приятеля…»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8" name="Picture 2" descr="C:\Documents and Settings\Semen\Рабочий стол\МАГИСТР\толстый и тон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0472"/>
            <a:ext cx="3672408" cy="440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6096" y="530120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Роман М.Ю. Лермонтова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«Герой нашего времени»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27. «Я ехал на перекладных из Тифлиса».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2" name="Picture 2" descr="C:\Documents and Settings\Semen\Рабочий стол\МАГИСТР\гер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764704"/>
            <a:ext cx="286063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94116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А.С.Пушкин «Борис Годунов»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844824"/>
            <a:ext cx="5148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28. «Наряжены мы вместе город ведать,</a:t>
            </a:r>
          </a:p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Но, кажется, нам не с кем смотреть:</a:t>
            </a:r>
          </a:p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Москва пуста…»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C:\Documents and Settings\Semen\Рабочий стол\МАГИСТР\бор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2808312" cy="393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206084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«Несколько лет тому назад в одном из своих поместий жил старинный русский барин…»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Documents and Settings\Semen\Рабочий стол\МАГИСТР\дубр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367136" cy="36221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1571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Повесть А.С.Пушкина «Дубровский»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50131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А.М. Горький «Песня о Соколе»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29. «Море огромное, лениво вздыхающее у берега, - уснуло и неподвижно в дали, облитой голубым сиянием луны».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170" name="Picture 2" descr="C:\Documents and Settings\Semen\Рабочий стол\МАГИСТР\сок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6083" y="332656"/>
            <a:ext cx="297633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3732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Поэма А.Твардовского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«Василий Теркин»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1472" y="162880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30. «На войне, в пыли походной,</a:t>
            </a:r>
          </a:p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летний зной и в холода…</a:t>
            </a:r>
          </a:p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Лучше нет воды холодной,</a:t>
            </a:r>
          </a:p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Лишь вода была б вода».</a:t>
            </a: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 descr="C:\Documents and Settings\Semen\Рабочий стол\МАГИСТР\терк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528392" cy="472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31. «</a:t>
            </a:r>
            <a:r>
              <a:rPr lang="ru-RU" sz="2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Мелеховский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двор – на самом краю хутора. Воротца со скотного база ведут на север к Дону».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47251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Роман М.Шолохова «Тихий Дон»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Semen\Рабочий стол\МАГИСТР\тихий д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556792"/>
            <a:ext cx="3972074" cy="299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5157192"/>
            <a:ext cx="212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М. Шолохов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«Судьба человека»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31. «Первая послевоенная весна была на Верхнем Дону на редкость дружная и напористая».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2" name="Picture 2" descr="C:\Documents and Settings\Semen\Рабочий стол\МАГИСТР\судьба 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08720"/>
            <a:ext cx="2626965" cy="4020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emen\Рабочий стол\МАГИСТР\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92080" cy="67734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2780928"/>
            <a:ext cx="64807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Молодцы!!!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448" y="508518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Роман в стихах А.С.Пушкин «Евгений Онегин»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«Мой дядя самых честных правил…»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Documents and Settings\Semen\Рабочий стол\МАГИСТР\евген онегин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6672"/>
            <a:ext cx="4572000" cy="446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227687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«У лукоморья дуб зеленый…»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0851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Поэма А.С.Пушкина «Руслан и Людмила»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Semen\Рабочий стол\МАГИСТР\руслан и людми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150096" cy="422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48880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«Богат и славен Кочубей…»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Поэма А.С.Пушкина «Полтава»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Documents and Settings\Semen\Рабочий стол\МАГИСТР\полта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4021460" cy="5157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2880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«Однажды  бурмистр из дальней вотчины, Антон Васильев, окончив барыне… доклад о своей поездке в Москву для сбора оброков… вдруг как-то таинственно замялся на месте…»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8772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Роман М.Е. Салтыкова-Щедрина «Господа Головлевы»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Semen\Рабочий стол\МАГИСТР\головле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762375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558924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Сказка М.Е. Салтыкова-Щедрина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«Повесть о </a:t>
            </a:r>
            <a:r>
              <a:rPr lang="ru-RU" b="1" dirty="0" err="1" smtClean="0">
                <a:solidFill>
                  <a:srgbClr val="FF0000"/>
                </a:solidFill>
              </a:rPr>
              <a:t>том,как</a:t>
            </a:r>
            <a:r>
              <a:rPr lang="ru-RU" b="1" dirty="0" smtClean="0">
                <a:solidFill>
                  <a:srgbClr val="FF0000"/>
                </a:solidFill>
              </a:rPr>
              <a:t> один мужик двух генералов прокормил 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Semen\Рабочий стол\МАГИСТР\2 генерал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469904" cy="33524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27684" y="105273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7. «Жили да были два генерала…»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661899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8. «Ребенок родился в богатой семье Юго-западного края в глухую полночь. Ребенок родился слепым…»</a:t>
            </a:r>
            <a:endParaRPr lang="ru-RU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47251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В.Г. Короленко, «Слепой музыкант»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Documents and Settings\Semen\Рабочий стол\МАГИСТР\слепой музыка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37571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808</Words>
  <Application>Microsoft Office PowerPoint</Application>
  <PresentationFormat>Экран (4:3)</PresentationFormat>
  <Paragraphs>85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26</cp:revision>
  <dcterms:modified xsi:type="dcterms:W3CDTF">2014-01-20T12:19:14Z</dcterms:modified>
</cp:coreProperties>
</file>