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2" r:id="rId14"/>
    <p:sldId id="260" r:id="rId15"/>
    <p:sldId id="282" r:id="rId16"/>
    <p:sldId id="263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0EFF-AADC-419B-9E23-A46F2852F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67F6-22BE-4B08-A217-2A650A48F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407B-B1E7-48DE-8D95-46C55572F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B9BC-0092-4C1B-88BB-F6A0B1788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27327-3CB8-4B8C-8350-A41E95E1C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91270-8BD1-4EC6-A347-D40CBA0A1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E698-87BC-44D8-8C44-0588DC5C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0B24B-72A9-49C4-9059-BAA1FD548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685A-3BB6-4674-87F9-E1BAEC4E5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7C74-BB52-4994-8B61-F24555C8C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F736A-E19E-49FB-B95B-55FC79CD2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BE01-E71C-4E4B-AE71-C2FB79980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21AB-32D9-464B-8895-44703C212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204FD-AC6D-4972-94C7-2120C8469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5810-24EE-432F-80CD-FB49D273E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76F3D-C352-4893-AC02-A705BEC83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ED93D-3AFC-4CE0-9824-7CF1B0E56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477A9-63BE-46D4-975C-AE3B3EC9F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BCB0-A0BD-41B1-B570-1B2A07ACD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3743-CB2C-45A6-BC24-3F1C1DC8C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78C-6314-4C5A-A585-9452D6387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E1BC1-74B0-4E36-9A01-98C2714A0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60A1-A8B4-4682-B1C8-EC97C31A2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AC0A-1975-4EC4-A13A-9CEEBB140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8A4B8-D9CA-40E1-B725-E812DF4EF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3822-C41F-461D-B663-DA55B5BFE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8C19E-ECFE-47A9-8CC4-700726197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1B6F-3FA8-484A-9FC6-C43CD7DCF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71DC-65A2-4C72-98EB-C3A7EA1E7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DBC1-71FA-4317-A2C2-81C8BCBDC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65A7-04B8-4A54-81B8-4A8497662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B9317-07D3-4900-8171-A356A09D3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3844-77FC-405A-BAA8-67440EE9F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DEEA-B678-4720-9304-8317289DE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71D3F-6962-493B-9D9B-F9B571951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67C9-6500-4F68-9143-6C9AC6F12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35EE7-5A9D-4557-BE33-89F1C1072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F5FBB-18C9-415C-B6DA-17BC9B03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9193-21A3-49FE-8345-DE2AC0F85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894FB-3676-4CE8-AB8D-E86F8FF69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891D4-0FF0-47E6-B8F5-7AFD82EF3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B48F-B920-43FB-B745-5FADC7990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74892-D343-4584-AC1A-25902268F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6B3D-45FA-47E0-9469-D02C93AD1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10F3-F2E6-4F71-A361-5D8A8B97B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29CE3-263E-4552-8074-B01C0C6BC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DE23-F92D-4BBD-A4D8-C01367EEA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F75F-B9E5-4F7A-8FBB-FE05F497D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7B7F7-DEDE-4F75-8AAF-39F187B2B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ED46-BB65-4B22-B3C8-437BD7C72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E6B7-2556-4D63-A31F-EDE30D7FB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B0BB-B69B-4786-B66C-9E5CEF042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D3788-355E-4C8A-9E1B-84F049BA7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3721-3246-4489-87AF-4EF9F0C34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A699-8A5D-458B-8541-D3D3F7C0F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30E1B-2FB2-4733-BAEF-612B8783E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1B6C-F685-458F-B00B-CD108D181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0D0EA-9A2A-4C50-9946-1642FCEBF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40C62-EAC9-4DC0-860F-3DD510441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1482-E03B-4FFA-8C30-553875FA8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E40B-54C6-40A7-BF4A-7EAEDCB0A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FFF5-BEE8-425E-8AD1-DE91BFEFF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F91F2-F548-47F8-9030-DD084065C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85A2-A26A-40F5-915D-AE14709FB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99D9-0074-4E75-8AF9-8FEDF94D0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69C5-1EA7-4362-A126-F2A93038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A1114-3088-4F85-9B8B-F5123BF74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CB047-FE6A-4F67-AE1A-2C9A45DE9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4D363-34AA-4616-A1C5-495AE76B9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3B710-DC68-4787-A0C5-5686D75B4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6C0F-6AEF-4B42-9D4C-13CB6E987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55BB-814D-4619-9C5B-2B3EA8FB9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389D-7471-46F8-836F-7B8310462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FB4A-5599-4DB3-870B-FCBE7E917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DF61A-8336-4260-BB61-20713ECD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5F60-E9FA-4B80-92DF-851442E64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BA44F-9E69-4E1B-916C-A80C21F5C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F1BF-5D56-4945-BEBE-5379E8E26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8E9E-13EB-43FB-92D1-D4E503AC4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C2DB-3EDC-44FF-921C-9536337D1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86EF-460F-4B22-9AB1-421A017AD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9CCF-3DDA-4CF0-81D2-D47F4313F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5180-9C28-4984-9CE8-E36AC3B2E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176E-F6BF-46E7-8057-F11F3183D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FE7B-283A-49A5-AC2F-3055D0FC6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4C52-99B0-473F-8935-83F66188D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F9CA-5E9A-4452-A82E-14804C295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8D65-D70D-4D7C-B21F-F66CEA5EC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738F4-63F9-461E-AF6B-B91804B81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937A-D7AE-4F84-95C0-3129132F3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B43EF-B489-4183-AD35-56C1995C0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111F-4599-40E4-8F0E-EEFFEFA31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EFAE7-67A3-4378-9F2D-30897F349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A60B-391E-48F0-8A06-E50B90BC2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4662-4B6C-42F4-931E-C0954C2B5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90241-822F-46C9-9F28-CA820FCF2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51A3F-FB48-4816-A2D3-A16B2962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EFF85-B2B1-44E0-8163-B563D7793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9DE8-B3A5-4D04-AE10-8B4D1F831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B991AF-5F1C-4FC2-9B8B-75862E331E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51B301-2AFD-4F1E-AA52-FA73B9C46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C4EC5A-BCF0-49CE-B03A-7BE282ED4D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D282E1-16DD-4AB7-8F8E-324EB0A54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FF9B75-07F8-4152-868B-CB94B1F26D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A3B372-2148-4419-85D8-E89B31CC3B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D42B2-E652-452F-974F-0F62A89041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16DEE1-ED52-416F-AD1A-0946C31E4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C04C59-5F20-4154-94A8-34A102F3FF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Николай Алексеевич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Некрасов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(1821 – 1877)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920404_1284288007_18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3579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1655118_1279399279_22757003875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fabf_e7354588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</a:t>
            </a:r>
            <a:r>
              <a:rPr lang="ru-RU" b="1" dirty="0"/>
              <a:t>Н</a:t>
            </a:r>
            <a:r>
              <a:rPr lang="ru-RU" b="1" dirty="0" smtClean="0"/>
              <a:t>екрасов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видел Волгу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встречи с бурлаками ?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lrx-9378173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3579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/>
              <a:t>Д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пейзажа, резко контрастирующие один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другому.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Волга – колыбель моя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Река рабства и тоски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Изменилась природа или отношение будущего поэта к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ней?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Волга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так же величава и светла; но мальчик не узнает своей реки – зелень перестала манить, птицы кричат пронзительно и зловеще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заставило Некрасова посмотреть на все другими глазами? Что он пережил?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Первая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 с бурлаками в детстве глубоко потрясла мальчика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repin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Что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мнению Некрасова,  является главной причиной бедственного положения народа?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Покорность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переходящая из поколения в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поколение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0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714356"/>
            <a:ext cx="4572032" cy="55721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Что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 между стихотворением «На Волге» и картиной Репина «Бурлаки на Волге»?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3673c173ce533b429817b7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Домашнее задание.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Выучить наизусть отрывок из стихотворения.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на уроке мы с вами познакомимся 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стихотворением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Н.А</a:t>
            </a:r>
            <a:r>
              <a:rPr lang="ru-RU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Некрасова «На Волге».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 Волге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лирическое повествование взрослого человека о пережитом в детстве. В нем звучит глубокая боль поэта за страдающий под игом векового рабства народ, звучат размышления о причинах его беспредельной покорности.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стихотворении «На Волге» нам откроется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картина бедственного положения и тяжелого труда народа –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бурлачество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К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артина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Репина «Бурлаки на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Волге» поможет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конкретно представить тяжкую судьбу бурлаков.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3673c173ce533b429817b7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Бурлак – </a:t>
            </a:r>
            <a:r>
              <a:rPr lang="ru-RU" dirty="0" smtClean="0"/>
              <a:t>крестьянин, идущий на чужбину на заработки, особенно на речные суда.</a:t>
            </a:r>
          </a:p>
          <a:p>
            <a:endParaRPr lang="ru-RU" dirty="0" smtClean="0"/>
          </a:p>
          <a:p>
            <a:r>
              <a:rPr lang="ru-RU" b="1" dirty="0" smtClean="0"/>
              <a:t>Бечева – </a:t>
            </a:r>
            <a:r>
              <a:rPr lang="ru-RU" dirty="0" smtClean="0"/>
              <a:t>прочная толстая верёвка, канат.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что переходят стоны бурлаков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С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тон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переходит в крик, затем в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Определите чувства поэта, которые вызывает у него стон бурлаков. </a:t>
            </a:r>
          </a:p>
          <a:p>
            <a:r>
              <a:rPr lang="ru-RU" dirty="0" smtClean="0"/>
              <a:t>Э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картина напомнила поэту прошлое, вызвали  в памяти картины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детства.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рассказывает Некрасов о своей детской любви к Волге?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он видел Волгу до своей встречи с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бурлаками?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п">
  <a:themeElements>
    <a:clrScheme name="tv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</Template>
  <TotalTime>64</TotalTime>
  <Words>156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уп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Николай Алексеевич Некрасов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алексеевич некрасов</dc:title>
  <dc:creator>Admin</dc:creator>
  <cp:lastModifiedBy>Dima</cp:lastModifiedBy>
  <cp:revision>8</cp:revision>
  <dcterms:created xsi:type="dcterms:W3CDTF">2010-12-22T16:51:08Z</dcterms:created>
  <dcterms:modified xsi:type="dcterms:W3CDTF">2011-12-08T11:47:36Z</dcterms:modified>
</cp:coreProperties>
</file>