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  <p:sldMasterId id="2147483774" r:id="rId2"/>
    <p:sldMasterId id="2147483786" r:id="rId3"/>
    <p:sldMasterId id="2147483798" r:id="rId4"/>
  </p:sldMasterIdLst>
  <p:notesMasterIdLst>
    <p:notesMasterId r:id="rId18"/>
  </p:notesMasterIdLst>
  <p:sldIdLst>
    <p:sldId id="256" r:id="rId5"/>
    <p:sldId id="260" r:id="rId6"/>
    <p:sldId id="257" r:id="rId7"/>
    <p:sldId id="258" r:id="rId8"/>
    <p:sldId id="259" r:id="rId9"/>
    <p:sldId id="262" r:id="rId10"/>
    <p:sldId id="263" r:id="rId11"/>
    <p:sldId id="264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EC538E1-38C0-4FAC-A05F-9B4F8712AFAA}" type="datetimeFigureOut">
              <a:rPr lang="ru-RU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71ED3F7-8C50-4274-912B-43B20D3E8C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F55A87-5CAB-4521-B8D1-506E5771B16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21CB0AE-A788-4FA5-A220-EDB42C8ECCCB}" type="datetimeFigureOut">
              <a:rPr lang="ru-RU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8FCF8F2-ED09-4F61-A981-8778589EC8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1752D-3C7F-4726-BB58-FBC8518A5457}" type="datetimeFigureOut">
              <a:rPr lang="ru-RU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60883-551B-43B7-9F8E-F9A60D5724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34E82B6-3235-43A2-85D2-431CF326F880}" type="datetimeFigureOut">
              <a:rPr lang="ru-RU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1D1AE27F-DE4C-4671-B4A6-84AF77EB28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067C3-45F4-4AEE-95E5-0255B61D09F7}" type="datetimeFigureOut">
              <a:rPr lang="ru-RU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95EBC-9E52-4A36-BDDB-74751517B3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EE36F-C877-4E93-9DBA-A70306A1D66A}" type="datetimeFigureOut">
              <a:rPr lang="ru-RU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D973C-9AE6-4924-AC52-A7F26EEC42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280ED-57A5-4E8E-B775-952AC0CAAB59}" type="datetimeFigureOut">
              <a:rPr lang="ru-RU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757F6-82A1-4B93-9E67-C9938A7E8E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B2E56-9922-4953-8D08-344D7BA392CF}" type="datetimeFigureOut">
              <a:rPr lang="ru-RU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108FC-467C-4011-9E09-CD5C5F8CB4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09595-08BE-4EAF-8D55-8980D2D94694}" type="datetimeFigureOut">
              <a:rPr lang="ru-RU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9A52C-EB9A-4659-AFD1-B6493B9151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ABA64-11CB-46E4-B4D9-EEDCD641422F}" type="datetimeFigureOut">
              <a:rPr lang="ru-RU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F52EB-7104-42C5-9665-AA331FBC87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3EFF3-81AE-4310-A92C-FA6E80AF7772}" type="datetimeFigureOut">
              <a:rPr lang="ru-RU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2CB8E-9901-42B6-8686-165E467CBE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6D3DB-A73C-47EB-B2AA-E7301776CAF5}" type="datetimeFigureOut">
              <a:rPr lang="ru-RU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FEC69-235C-4601-AC24-B48242C36D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38E55-D5F5-4FA6-B189-2B7B33B07149}" type="datetimeFigureOut">
              <a:rPr lang="ru-RU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115FE-9F1F-4CB5-A725-2EB4623297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C95EE-9020-458B-8782-1A2B79E884F8}" type="datetimeFigureOut">
              <a:rPr lang="ru-RU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E8885-42C4-49A2-BB73-B7AC52897D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DA04B-F83B-4C9A-8C74-4394A42895DC}" type="datetimeFigureOut">
              <a:rPr lang="ru-RU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A7144-27A2-425E-9149-3918E91A09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74216-5699-4642-9EB1-BFA8CCA71023}" type="datetimeFigureOut">
              <a:rPr lang="ru-RU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94195-E847-4E6D-85C3-0DB1266C92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F5C00-F193-4B51-B302-538720EF75A8}" type="datetimeFigureOut">
              <a:rPr lang="ru-RU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034F2-68C8-406F-9251-3787E2F17B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AE947-FDC6-4DB0-8981-83C4AD47D0FE}" type="datetimeFigureOut">
              <a:rPr lang="ru-RU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7132C-FEFC-4BEA-B442-4B19FD90BE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20A75-2E62-4C64-8935-0579024F1C08}" type="datetimeFigureOut">
              <a:rPr lang="ru-RU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599D9-8C83-48A0-94D2-1A596C1ADE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CEC0A-DC40-43FC-98DC-41AA840A85E9}" type="datetimeFigureOut">
              <a:rPr lang="ru-RU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A01EF-0E9E-49A4-94DB-92948E8CE5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D0341-E9CA-408F-BB60-80A744188A4A}" type="datetimeFigureOut">
              <a:rPr lang="ru-RU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6BDD8-A7AC-462B-9F87-7976B1D284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4B6AA-9C9F-4176-ABDD-D95A90230AA0}" type="datetimeFigureOut">
              <a:rPr lang="ru-RU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89632-7EC1-4648-A01A-A869347759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5CC2E-803B-4313-BBA3-3189557C2D15}" type="datetimeFigureOut">
              <a:rPr lang="ru-RU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08819-0E0F-42A5-8324-3054042AEA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3EAB9943-2B69-4A4C-8564-4B808F71635C}" type="datetimeFigureOut">
              <a:rPr lang="ru-RU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70E82BD-3818-49AC-ACEE-03F20C841D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448C0-6DBC-4545-A464-B44284A5D7C3}" type="datetimeFigureOut">
              <a:rPr lang="ru-RU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523D4-A6FB-4A5F-9C74-F9DC440AF3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350D0-C4B1-42F1-92BB-EBB8C23B6C23}" type="datetimeFigureOut">
              <a:rPr lang="ru-RU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0D04C-32DA-4A8D-A37D-129ED83F3D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480C8-E8DC-4853-9120-6734B5B57349}" type="datetimeFigureOut">
              <a:rPr lang="ru-RU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36FCF-B0EE-45CE-A46D-6049EE4196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B1D57-4222-4798-BDCD-6F14708CBA20}" type="datetimeFigureOut">
              <a:rPr lang="ru-RU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E9E51-3D36-42B4-9026-C3A8C107FB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9E1DAA1B-259F-42F6-98FA-0596A6EFF789}" type="datetimeFigureOut">
              <a:rPr lang="ru-RU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6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560DE38E-0DDB-4CCE-9FF7-01CE6774C9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C74B0E6-5B56-4825-BAED-6A89E7E9CFB9}" type="datetimeFigureOut">
              <a:rPr lang="ru-RU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2121CAC-ABFC-4A71-A28D-981258FB02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55ED0D14-94D8-467A-9BFE-AFF3B4EAEFBB}" type="datetimeFigureOut">
              <a:rPr lang="ru-RU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986532EC-6FBC-4076-9A19-6F13CBBECD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E9B0694-0963-49A2-988B-415C737EF113}" type="datetimeFigureOut">
              <a:rPr lang="ru-RU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27DF373-3585-4C29-81A8-1704DD51D7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FB365AA-8F3F-4710-9CB8-334E4E647620}" type="datetimeFigureOut">
              <a:rPr lang="ru-RU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1F47837-05E6-42CC-B9D2-5845A6D808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BCB567A-D38A-4255-B858-12B877C42F02}" type="datetimeFigureOut">
              <a:rPr lang="ru-RU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AF33AD5-B47D-4982-8FBA-AFB761425A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A6DB8-D23F-4D3E-A762-4089992C0AE2}" type="datetimeFigureOut">
              <a:rPr lang="ru-RU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52D4B-2423-4F24-B448-89FA4A6021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BAF0C-90CF-4C3C-A2CD-A1B392D097C2}" type="datetimeFigureOut">
              <a:rPr lang="ru-RU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C81AE-5F9B-4157-A80E-596D6DDD69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3FE3FA6B-A083-42D4-8DB6-827AD2DA29A3}" type="datetimeFigureOut">
              <a:rPr lang="ru-RU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11BDE0AC-CDBA-4BB4-9E95-E522B9270C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EB3198D9-70B8-41D4-8039-C49D621F42D0}" type="datetimeFigureOut">
              <a:rPr lang="ru-RU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D486A0F9-CEB4-497C-B87A-C974258111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97AE9-A1AD-4496-A3F8-D0C5CFBAECCD}" type="datetimeFigureOut">
              <a:rPr lang="ru-RU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8F526-EE7C-4FB0-BF4F-99F859E287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A8855-4DDE-4341-86A5-B52843E50610}" type="datetimeFigureOut">
              <a:rPr lang="ru-RU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131C5-3926-4A50-B6AF-F2EFF48D7E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63FCF-2B7D-4C9D-A738-32F6633B6726}" type="datetimeFigureOut">
              <a:rPr lang="ru-RU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2E8A4-E2FB-454D-9E79-B7C2884A95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7DD6F-6FB5-4881-8328-CC4CF7BC992C}" type="datetimeFigureOut">
              <a:rPr lang="ru-RU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A2172-BDCE-4C0B-AFAF-99472B512E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CCAA6-C8C7-41B6-AADD-3965DB015D4B}" type="datetimeFigureOut">
              <a:rPr lang="ru-RU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BE783-DB6D-437A-A3FE-38E13C442B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C70B8-8BB9-48D1-8EF5-BBAF7E62F0B4}" type="datetimeFigureOut">
              <a:rPr lang="ru-RU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7C45B-30AD-46DA-8080-B1A83ACD69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84F3546-6C79-4EF9-9AE5-D1FCE9E8E2C8}" type="datetimeFigureOut">
              <a:rPr lang="ru-RU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F3F2883-0CCE-4326-9F80-D48D060120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F4BC9C0B-0E3A-4C59-A5BB-48DF14D1DD47}" type="datetimeFigureOut">
              <a:rPr lang="ru-RU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4391A0F4-D953-441A-B4CF-EB056DCA84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882" r:id="rId2"/>
    <p:sldLayoutId id="2147483913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914" r:id="rId9"/>
    <p:sldLayoutId id="2147483888" r:id="rId10"/>
    <p:sldLayoutId id="214748391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1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2F864D70-1CBD-4EE5-B962-F2BEB3A3CD39}" type="datetimeFigureOut">
              <a:rPr lang="ru-RU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73A9A88F-3773-4AF1-8B2B-AAD94DE714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916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48E8D679-9E75-4380-B4C0-68CAED3BE16B}" type="datetimeFigureOut">
              <a:rPr lang="ru-RU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4017F77A-3F25-4E0E-9F0C-A4349E4CDD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17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718A6526-B4F4-475B-9460-62D1590D22BD}" type="datetimeFigureOut">
              <a:rPr lang="ru-RU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  <a:latin typeface="Arial" charset="0"/>
              </a:defRPr>
            </a:lvl1pPr>
            <a:extLst/>
          </a:lstStyle>
          <a:p>
            <a:pPr>
              <a:defRPr/>
            </a:pPr>
            <a:fld id="{28EFE3BF-B4B8-4E59-9FFA-2FBEAD3253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105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09" r:id="rId7"/>
    <p:sldLayoutId id="2147483924" r:id="rId8"/>
    <p:sldLayoutId id="2147483925" r:id="rId9"/>
    <p:sldLayoutId id="2147483910" r:id="rId10"/>
    <p:sldLayoutId id="2147483911" r:id="rId11"/>
  </p:sldLayoutIdLst>
  <p:txStyles>
    <p:titleStyle>
      <a:lvl1pPr marL="53975" indent="-53975" algn="r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2pPr>
      <a:lvl3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3pPr>
      <a:lvl4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4pPr>
      <a:lvl5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9pPr>
      <a:extLst/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7554" y="1071546"/>
            <a:ext cx="5105400" cy="286816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Рубеж славы.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92D050"/>
                </a:solidFill>
              </a:rPr>
              <a:t>70-летию битвы под Москвой посвящается…</a:t>
            </a:r>
            <a:endParaRPr lang="ru-RU" sz="3600" dirty="0">
              <a:solidFill>
                <a:srgbClr val="92D050"/>
              </a:solidFill>
            </a:endParaRPr>
          </a:p>
        </p:txBody>
      </p:sp>
      <p:sp>
        <p:nvSpPr>
          <p:cNvPr id="1945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7563" y="4429125"/>
            <a:ext cx="5114925" cy="1101725"/>
          </a:xfrm>
        </p:spPr>
        <p:txBody>
          <a:bodyPr/>
          <a:lstStyle/>
          <a:p>
            <a:pPr algn="ctr" eaLnBrk="1" hangingPunct="1"/>
            <a:r>
              <a:rPr lang="ru-RU" smtClean="0">
                <a:solidFill>
                  <a:srgbClr val="0070C0"/>
                </a:solidFill>
              </a:rPr>
              <a:t>МОУ «Костровская средняя общеобразовательная школа»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700" dirty="0" smtClean="0"/>
              <a:t>В нашем школьном музее.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Рассказывает экскурсовод Бычкова Татьяна.</a:t>
            </a:r>
            <a:endParaRPr lang="ru-RU" dirty="0"/>
          </a:p>
        </p:txBody>
      </p:sp>
      <p:pic>
        <p:nvPicPr>
          <p:cNvPr id="30723" name="Содержимое 6" descr="IMG_431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00188" y="2214563"/>
            <a:ext cx="6215062" cy="407193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3" descr="IMG_4315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" y="3421063"/>
            <a:ext cx="4214813" cy="316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Рисунок 4" descr="IMG_432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13263" y="285750"/>
            <a:ext cx="43815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Box 5"/>
          <p:cNvSpPr txBox="1">
            <a:spLocks noChangeArrowheads="1"/>
          </p:cNvSpPr>
          <p:nvPr/>
        </p:nvSpPr>
        <p:spPr bwMode="auto">
          <a:xfrm>
            <a:off x="571500" y="857250"/>
            <a:ext cx="350043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/>
              <a:t>Руководитель  школьного музея Ромова Любовь Николаевна…</a:t>
            </a:r>
          </a:p>
        </p:txBody>
      </p:sp>
      <p:sp>
        <p:nvSpPr>
          <p:cNvPr id="31749" name="TextBox 6"/>
          <p:cNvSpPr txBox="1">
            <a:spLocks noChangeArrowheads="1"/>
          </p:cNvSpPr>
          <p:nvPr/>
        </p:nvSpPr>
        <p:spPr bwMode="auto">
          <a:xfrm>
            <a:off x="4714875" y="4572000"/>
            <a:ext cx="41433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/>
              <a:t>… знакомит с экспонатами музея.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Заканчивается экскурсия у памятника погибшим </a:t>
            </a:r>
            <a:br>
              <a:rPr lang="ru-RU" dirty="0" smtClean="0"/>
            </a:br>
            <a:r>
              <a:rPr lang="ru-RU" dirty="0" smtClean="0"/>
              <a:t>воинам-землякам </a:t>
            </a:r>
            <a:endParaRPr lang="ru-RU" dirty="0"/>
          </a:p>
        </p:txBody>
      </p:sp>
      <p:pic>
        <p:nvPicPr>
          <p:cNvPr id="32771" name="Содержимое 3" descr="IMG_4299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43063" y="2428875"/>
            <a:ext cx="6215062" cy="428625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Они отстояли столицу,</a:t>
            </a:r>
            <a:br>
              <a:rPr lang="ru-RU" sz="3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ru-RU" sz="3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ru-RU" sz="3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И мы не забудем их,</a:t>
            </a:r>
            <a:br>
              <a:rPr lang="ru-RU" sz="3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ru-RU" sz="3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ru-RU" sz="3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Мы подвигом будем гордиться</a:t>
            </a:r>
            <a:br>
              <a:rPr lang="ru-RU" sz="3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ru-RU" sz="3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ru-RU" sz="3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Бесстрашных дедов своих!</a:t>
            </a:r>
            <a:br>
              <a:rPr lang="ru-RU" sz="3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endParaRPr lang="ru-RU" sz="36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252232"/>
          </a:xfrm>
          <a:ln>
            <a:solidFill>
              <a:srgbClr val="0070C0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Экскурсия по маршруту: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Музей в первомайской школе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ленино-снегирёвский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военно-исторический музей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 д.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Кашино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4. музей боевой и трудовой славы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костровской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сош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0" i="1" cap="none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Цель экскурсии:</a:t>
            </a:r>
            <a:br>
              <a:rPr lang="ru-RU" sz="2000" b="0" i="1" cap="none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2000" b="0" i="1" cap="none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	формировать патриотические чувства и представления о героизме.</a:t>
            </a:r>
            <a:br>
              <a:rPr lang="ru-RU" sz="2000" b="0" i="1" cap="none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2000" b="0" i="1" cap="none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	воспитывать любовь и уважение к защитникам Родины на основе ярких впечатлений и исторических фактов.</a:t>
            </a:r>
            <a:endParaRPr lang="ru-RU" sz="2800" b="0" i="1" cap="none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8258204" cy="822309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Начало нашей экскурсии.</a:t>
            </a:r>
            <a:endParaRPr lang="ru-RU" dirty="0"/>
          </a:p>
        </p:txBody>
      </p:sp>
      <p:pic>
        <p:nvPicPr>
          <p:cNvPr id="21507" name="Picture 4" descr="C:\Documents and Settings\Den\Рабочий стол\для презентации\IMG_419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38" y="1214438"/>
            <a:ext cx="7858125" cy="5214937"/>
          </a:xfr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2428868"/>
            <a:ext cx="4357686" cy="121444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Первая остановка.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Первомайская школа.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2531" name="Содержимое 3" descr="IMG_420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38" y="571500"/>
            <a:ext cx="4071937" cy="557212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6" descr="IMG_420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384425"/>
            <a:ext cx="4929187" cy="369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Рисунок 11" descr="IMG_4206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29250" y="1404938"/>
            <a:ext cx="3500438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Box 12"/>
          <p:cNvSpPr txBox="1">
            <a:spLocks noChangeArrowheads="1"/>
          </p:cNvSpPr>
          <p:nvPr/>
        </p:nvSpPr>
        <p:spPr bwMode="auto">
          <a:xfrm>
            <a:off x="642938" y="571500"/>
            <a:ext cx="7858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Знакомство с экспозициями школьного музея…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Следующая остановка..</a:t>
            </a:r>
            <a:endParaRPr lang="ru-RU" sz="2400" dirty="0"/>
          </a:p>
        </p:txBody>
      </p:sp>
      <p:pic>
        <p:nvPicPr>
          <p:cNvPr id="25603" name="Содержимое 3" descr="IMG_4249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28688" y="1071563"/>
            <a:ext cx="7215187" cy="530383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В залах </a:t>
            </a:r>
            <a:r>
              <a:rPr lang="ru-RU" sz="2800" dirty="0" err="1" smtClean="0"/>
              <a:t>Ленино-снегиревского</a:t>
            </a:r>
            <a:r>
              <a:rPr lang="ru-RU" sz="2800" dirty="0" smtClean="0"/>
              <a:t> музея</a:t>
            </a:r>
            <a:endParaRPr lang="ru-RU" sz="2800" dirty="0"/>
          </a:p>
        </p:txBody>
      </p:sp>
      <p:pic>
        <p:nvPicPr>
          <p:cNvPr id="26627" name="Содержимое 6" descr="IMG_4261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3188" y="2643188"/>
            <a:ext cx="4397375" cy="3286125"/>
          </a:xfrm>
        </p:spPr>
      </p:pic>
      <p:pic>
        <p:nvPicPr>
          <p:cNvPr id="26628" name="Содержимое 7" descr="IMG_4266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14875" y="2643188"/>
            <a:ext cx="4325938" cy="328612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2844" y="785794"/>
            <a:ext cx="8858312" cy="65403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Минута молчания в память о погибших воинах..</a:t>
            </a:r>
            <a:endParaRPr lang="ru-RU" sz="2800" dirty="0"/>
          </a:p>
        </p:txBody>
      </p:sp>
      <p:pic>
        <p:nvPicPr>
          <p:cNvPr id="27651" name="Содержимое 6" descr="IMG_427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71625" y="2000250"/>
            <a:ext cx="6143625" cy="460851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44" y="2643182"/>
            <a:ext cx="4429156" cy="11620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Мне в холодной землянке тепло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От моей негасимой любви.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 flipV="1">
            <a:off x="457200" y="6126163"/>
            <a:ext cx="3008313" cy="46037"/>
          </a:xfrm>
        </p:spPr>
        <p:txBody>
          <a:bodyPr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29700" name="Содержимое 6" descr="IMG_4281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660900" y="714375"/>
            <a:ext cx="4206875" cy="5608638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582</TotalTime>
  <Words>75</Words>
  <Application>Microsoft Office PowerPoint</Application>
  <PresentationFormat>Экран (4:3)</PresentationFormat>
  <Paragraphs>16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13</vt:i4>
      </vt:variant>
    </vt:vector>
  </HeadingPairs>
  <TitlesOfParts>
    <vt:vector size="26" baseType="lpstr">
      <vt:lpstr>Arial</vt:lpstr>
      <vt:lpstr>Trebuchet MS</vt:lpstr>
      <vt:lpstr>Wingdings 2</vt:lpstr>
      <vt:lpstr>Wingdings</vt:lpstr>
      <vt:lpstr>Calibri</vt:lpstr>
      <vt:lpstr>Times New Roman</vt:lpstr>
      <vt:lpstr>Wingdings 3</vt:lpstr>
      <vt:lpstr>Cambria</vt:lpstr>
      <vt:lpstr>Rockwell</vt:lpstr>
      <vt:lpstr>Изящная</vt:lpstr>
      <vt:lpstr>Апекс</vt:lpstr>
      <vt:lpstr>1_Апекс</vt:lpstr>
      <vt:lpstr>Литейная</vt:lpstr>
      <vt:lpstr>Рубеж славы.  70-летию битвы под Москвой посвящается…</vt:lpstr>
      <vt:lpstr>Экскурсия по маршруту: 1. Музей в первомайской школе 2. ленино-снегирёвский военно-исторический музей 3. д. Кашино 4. музей боевой и трудовой славы костровской сош.   Цель экскурсии:  формировать патриотические чувства и представления о героизме.  воспитывать любовь и уважение к защитникам Родины на основе ярких впечатлений и исторических фактов.</vt:lpstr>
      <vt:lpstr>Начало нашей экскурсии.</vt:lpstr>
      <vt:lpstr>Первая остановка.  Первомайская школа.</vt:lpstr>
      <vt:lpstr>Слайд 5</vt:lpstr>
      <vt:lpstr>Следующая остановка..</vt:lpstr>
      <vt:lpstr>В залах Ленино-снегиревского музея</vt:lpstr>
      <vt:lpstr>Минута молчания в память о погибших воинах..</vt:lpstr>
      <vt:lpstr>Мне в холодной землянке тепло  От моей негасимой любви.</vt:lpstr>
      <vt:lpstr>В нашем школьном музее. Рассказывает экскурсовод Бычкова Татьяна.</vt:lpstr>
      <vt:lpstr>Слайд 11</vt:lpstr>
      <vt:lpstr>Заканчивается экскурсия у памятника погибшим  воинам-землякам </vt:lpstr>
      <vt:lpstr>Они отстояли столицу,  И мы не забудем их,  Мы подвигом будем гордиться  Бесстрашных дедов своих!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70-летию битвы под Москвой посвящается…</dc:title>
  <dc:creator>MC DEN</dc:creator>
  <cp:lastModifiedBy>Пользователь</cp:lastModifiedBy>
  <cp:revision>60</cp:revision>
  <dcterms:created xsi:type="dcterms:W3CDTF">2011-08-18T12:58:56Z</dcterms:created>
  <dcterms:modified xsi:type="dcterms:W3CDTF">2012-10-31T16:28:22Z</dcterms:modified>
</cp:coreProperties>
</file>