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84" r:id="rId2"/>
    <p:sldId id="273" r:id="rId3"/>
    <p:sldId id="285" r:id="rId4"/>
    <p:sldId id="286" r:id="rId5"/>
    <p:sldId id="288" r:id="rId6"/>
    <p:sldId id="270" r:id="rId7"/>
    <p:sldId id="274" r:id="rId8"/>
    <p:sldId id="27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62771800_1281938811_TheEscapingSmuggl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A11F-2DB1-4700-9B42-66CA812C720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1416-CBA5-44E8-A3CE-6D10B221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7F6C-C227-4D26-9D77-175DABE48E5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7B5B-D476-4E81-A3DC-AB1FB87B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6508-9865-481D-B595-7B7C967E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Безымянный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3988" y="4214813"/>
            <a:ext cx="24257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4408-F211-46B6-9755-F458E55EBAE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9D5F-0B80-4D7F-A3EF-184ADA57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A1DB-66DF-43FB-8617-661E5426AF9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E850-4E42-49A4-B91D-4008E85A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EC1D-F62C-4DD8-B526-9158D334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8DA3-F0D6-4204-892F-35F816321C1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A279-2B30-4D9E-B7B3-BC2431ACF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B616-FCB4-4A36-A596-8F69713DF1A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DFAB-4729-4931-968E-0DB2DAF0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C379-0A90-4E30-8A64-F2E67F2D4AE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64D5-6C32-44D7-A5B4-9709C669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77D1-4A89-4896-B533-82F752A709EA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6B0F-C120-4CB2-8D20-BD3EFD7C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142A95-C31E-4C0B-8EB5-C6276B1A16F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BDB2F-F49D-421D-A19A-5216FAECC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_2f36b_eea00400_M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5" y="428625"/>
            <a:ext cx="2835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5" r:id="rId4"/>
    <p:sldLayoutId id="2147483784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071813"/>
            <a:ext cx="9144000" cy="292893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Мемориальные географические названия можно разделить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несколько групп: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3643313"/>
            <a:ext cx="8786812" cy="321468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Названия, данные </a:t>
            </a:r>
            <a:r>
              <a:rPr lang="ru-RU" sz="2800" b="1" dirty="0" smtClean="0">
                <a:solidFill>
                  <a:srgbClr val="FFFF00"/>
                </a:solidFill>
              </a:rPr>
              <a:t>в </a:t>
            </a:r>
            <a:r>
              <a:rPr lang="ru-RU" sz="2800" b="1" u="sng" dirty="0" smtClean="0">
                <a:solidFill>
                  <a:srgbClr val="FFFF00"/>
                </a:solidFill>
              </a:rPr>
              <a:t>честь былинных героев, мифических персонажей </a:t>
            </a:r>
            <a:r>
              <a:rPr lang="ru-RU" sz="2800" b="1" dirty="0" smtClean="0">
                <a:solidFill>
                  <a:schemeClr val="bg1"/>
                </a:solidFill>
              </a:rPr>
              <a:t>( м.Алеша Попович, вулкан Добрыня Никитич, вулкан Илья Муромец, гора Геркулес)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Названия, данные </a:t>
            </a:r>
            <a:r>
              <a:rPr lang="ru-RU" sz="2800" b="1" u="sng" dirty="0" smtClean="0">
                <a:solidFill>
                  <a:srgbClr val="FFFF00"/>
                </a:solidFill>
              </a:rPr>
              <a:t>в честь кораблей</a:t>
            </a:r>
            <a:r>
              <a:rPr lang="ru-RU" sz="2800" b="1" dirty="0" smtClean="0">
                <a:solidFill>
                  <a:schemeClr val="bg1"/>
                </a:solidFill>
              </a:rPr>
              <a:t>, на которых совершались кругосветные путешествия, плавания в дальневосточных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морях</a:t>
            </a:r>
            <a:r>
              <a:rPr lang="ru-RU" sz="2800" b="1" dirty="0" smtClean="0">
                <a:solidFill>
                  <a:schemeClr val="bg1"/>
                </a:solidFill>
              </a:rPr>
              <a:t> или которые прославились в сражениях (м.Надежда)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b="1" dirty="0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 bwMode="auto">
          <a:xfrm>
            <a:off x="2857500" y="285750"/>
            <a:ext cx="6286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Названия, данные </a:t>
            </a:r>
            <a:r>
              <a:rPr lang="ru-RU" sz="2800" b="1" u="sng" dirty="0">
                <a:solidFill>
                  <a:srgbClr val="FFFF00"/>
                </a:solidFill>
                <a:latin typeface="+mn-lt"/>
              </a:rPr>
              <a:t>в честь выдающихся деятелей культуры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(залив Айвазовского, г.Чехов, пос.Белинский)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Названия, данные </a:t>
            </a:r>
            <a:r>
              <a:rPr lang="ru-RU" sz="2800" b="1" u="sng" dirty="0">
                <a:solidFill>
                  <a:srgbClr val="FFFF00"/>
                </a:solidFill>
                <a:latin typeface="+mn-lt"/>
              </a:rPr>
              <a:t>в честь мореплавателей, землепроходцев, исследователей, военных деятелей, героев боев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(м.Крильон, г.Невельск, м.Анциферова)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0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город Чехов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10417"/>
          <a:stretch>
            <a:fillRect/>
          </a:stretch>
        </p:blipFill>
        <p:spPr>
          <a:xfrm>
            <a:off x="0" y="785813"/>
            <a:ext cx="9144000" cy="6072187"/>
          </a:xfr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мыс  Крильон 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" y="785813"/>
            <a:ext cx="9109075" cy="6072187"/>
          </a:xfr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водопад Илья Муромец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9956" b="5556"/>
          <a:stretch>
            <a:fillRect/>
          </a:stretch>
        </p:blipFill>
        <p:spPr>
          <a:xfrm>
            <a:off x="0" y="785813"/>
            <a:ext cx="9182100" cy="6072187"/>
          </a:xfr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07193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Различными именами называли наш остров местные жители.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Так, например, </a:t>
            </a:r>
            <a:r>
              <a:rPr lang="ru-RU" sz="3600" b="1" dirty="0" err="1" smtClean="0">
                <a:solidFill>
                  <a:schemeClr val="bg1"/>
                </a:solidFill>
              </a:rPr>
              <a:t>ороки</a:t>
            </a:r>
            <a:r>
              <a:rPr lang="ru-RU" sz="3600" b="1" dirty="0" smtClean="0">
                <a:solidFill>
                  <a:schemeClr val="bg1"/>
                </a:solidFill>
              </a:rPr>
              <a:t> именовали Сахалин </a:t>
            </a:r>
            <a:r>
              <a:rPr lang="ru-RU" sz="3600" b="1" dirty="0" smtClean="0">
                <a:solidFill>
                  <a:srgbClr val="FFC000"/>
                </a:solidFill>
              </a:rPr>
              <a:t>«</a:t>
            </a:r>
            <a:r>
              <a:rPr lang="ru-RU" sz="3600" b="1" dirty="0" err="1" smtClean="0">
                <a:solidFill>
                  <a:srgbClr val="FFC000"/>
                </a:solidFill>
              </a:rPr>
              <a:t>Ну-чи-на</a:t>
            </a:r>
            <a:r>
              <a:rPr lang="ru-RU" sz="3600" b="1" dirty="0" smtClean="0">
                <a:solidFill>
                  <a:srgbClr val="FFC000"/>
                </a:solidFill>
              </a:rPr>
              <a:t>», </a:t>
            </a:r>
            <a:r>
              <a:rPr lang="ru-RU" sz="3600" b="1" dirty="0" smtClean="0">
                <a:solidFill>
                  <a:schemeClr val="bg1"/>
                </a:solidFill>
              </a:rPr>
              <a:t>что означает «маленькая земля»,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нивхи  – </a:t>
            </a:r>
            <a:r>
              <a:rPr lang="ru-RU" sz="3600" b="1" dirty="0" smtClean="0">
                <a:solidFill>
                  <a:srgbClr val="FFC000"/>
                </a:solidFill>
              </a:rPr>
              <a:t>«</a:t>
            </a:r>
            <a:r>
              <a:rPr lang="ru-RU" sz="3600" b="1" dirty="0" err="1" smtClean="0">
                <a:solidFill>
                  <a:srgbClr val="FFC000"/>
                </a:solidFill>
              </a:rPr>
              <a:t>Лыф</a:t>
            </a:r>
            <a:r>
              <a:rPr lang="ru-RU" sz="3600" b="1" dirty="0" smtClean="0">
                <a:solidFill>
                  <a:srgbClr val="FFC000"/>
                </a:solidFill>
              </a:rPr>
              <a:t> миф»  </a:t>
            </a:r>
            <a:r>
              <a:rPr lang="ru-RU" sz="3600" b="1" dirty="0" smtClean="0">
                <a:solidFill>
                  <a:schemeClr val="bg1"/>
                </a:solidFill>
              </a:rPr>
              <a:t>–  «плавающий остров». 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У японцев Сахалин называли </a:t>
            </a:r>
            <a:r>
              <a:rPr lang="ru-RU" sz="3600" b="1" dirty="0" err="1" smtClean="0">
                <a:solidFill>
                  <a:srgbClr val="FFC000"/>
                </a:solidFill>
              </a:rPr>
              <a:t>Караф-то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или </a:t>
            </a:r>
            <a:r>
              <a:rPr lang="ru-RU" sz="3600" b="1" dirty="0" err="1" smtClean="0">
                <a:solidFill>
                  <a:srgbClr val="FFC000"/>
                </a:solidFill>
              </a:rPr>
              <a:t>Карафту</a:t>
            </a:r>
            <a:r>
              <a:rPr lang="ru-RU" sz="3600" b="1" dirty="0" smtClean="0">
                <a:solidFill>
                  <a:schemeClr val="bg1"/>
                </a:solidFill>
              </a:rPr>
              <a:t>, что означает китайский остров.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143250"/>
            <a:ext cx="9144000" cy="371475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 общепринятой версии название </a:t>
            </a:r>
            <a:r>
              <a:rPr lang="ru-RU" b="1" dirty="0" smtClean="0">
                <a:solidFill>
                  <a:srgbClr val="FFC000"/>
                </a:solidFill>
              </a:rPr>
              <a:t>«</a:t>
            </a:r>
            <a:r>
              <a:rPr lang="ru-RU" b="1" dirty="0" err="1" smtClean="0">
                <a:solidFill>
                  <a:srgbClr val="FFC000"/>
                </a:solidFill>
              </a:rPr>
              <a:t>Сагалиен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анга</a:t>
            </a:r>
            <a:r>
              <a:rPr lang="ru-RU" b="1" dirty="0" smtClean="0">
                <a:solidFill>
                  <a:srgbClr val="FFC000"/>
                </a:solidFill>
              </a:rPr>
              <a:t> хата» </a:t>
            </a:r>
            <a:r>
              <a:rPr lang="ru-RU" b="1" dirty="0" smtClean="0">
                <a:solidFill>
                  <a:schemeClr val="bg1"/>
                </a:solidFill>
              </a:rPr>
              <a:t>произошло от маньчжурского названия Амура  – </a:t>
            </a:r>
            <a:r>
              <a:rPr lang="ru-RU" b="1" dirty="0" err="1" smtClean="0">
                <a:solidFill>
                  <a:srgbClr val="FFFF00"/>
                </a:solidFill>
              </a:rPr>
              <a:t>Сахалян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ула</a:t>
            </a:r>
            <a:r>
              <a:rPr lang="ru-RU" b="1" dirty="0" smtClean="0">
                <a:solidFill>
                  <a:schemeClr val="bg1"/>
                </a:solidFill>
              </a:rPr>
              <a:t>, что в переводе означает «черная река». Это связано с тем, что воды Амура, сливаясь с мутными водами </a:t>
            </a:r>
            <a:r>
              <a:rPr lang="ru-RU" b="1" dirty="0" err="1" smtClean="0">
                <a:solidFill>
                  <a:schemeClr val="bg1"/>
                </a:solidFill>
              </a:rPr>
              <a:t>р.Сунгари</a:t>
            </a:r>
            <a:r>
              <a:rPr lang="ru-RU" b="1" dirty="0" smtClean="0">
                <a:solidFill>
                  <a:schemeClr val="bg1"/>
                </a:solidFill>
              </a:rPr>
              <a:t>, кажутся темными, почти чёрными.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Французы при переводе маньчжурского названия дали его в своей транскрипции  – </a:t>
            </a:r>
            <a:r>
              <a:rPr lang="ru-RU" b="1" dirty="0" err="1" smtClean="0">
                <a:solidFill>
                  <a:srgbClr val="FFC000"/>
                </a:solidFill>
              </a:rPr>
              <a:t>Сагалиен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 Это название перешло и на русские карты и в последующем превратилось в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Сагалин</a:t>
            </a:r>
            <a:r>
              <a:rPr lang="ru-RU" b="1" dirty="0" smtClean="0">
                <a:solidFill>
                  <a:srgbClr val="FFFF00"/>
                </a:solidFill>
              </a:rPr>
              <a:t>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 bwMode="auto">
          <a:xfrm>
            <a:off x="2928938" y="142875"/>
            <a:ext cx="62150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История современного названия Сахалина начинается с 1735 г., когда на карте французского картографа </a:t>
            </a: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д’Анвилля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у устья Амура был изображен остров под названием </a:t>
            </a:r>
            <a:r>
              <a:rPr lang="en-US" sz="3200" b="1" dirty="0" err="1">
                <a:solidFill>
                  <a:srgbClr val="FFC000"/>
                </a:solidFill>
                <a:latin typeface="+mn-lt"/>
              </a:rPr>
              <a:t>Sagalein</a:t>
            </a:r>
            <a:r>
              <a:rPr lang="en-US" sz="32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+mn-lt"/>
              </a:rPr>
              <a:t>anga</a:t>
            </a:r>
            <a:r>
              <a:rPr lang="en-US" sz="32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+mn-lt"/>
              </a:rPr>
              <a:t>hata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. Название острова картограф переводит с маньчжурского как </a:t>
            </a:r>
            <a:r>
              <a:rPr lang="ru-RU" sz="3200" b="1" dirty="0">
                <a:solidFill>
                  <a:srgbClr val="FFC000"/>
                </a:solidFill>
                <a:latin typeface="+mn-lt"/>
              </a:rPr>
              <a:t>«скалы в  устье Черной реки».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25" y="2643188"/>
            <a:ext cx="5900738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500063" y="4214813"/>
            <a:ext cx="8229600" cy="2071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   Подготовить сообщение о любом топониме (географическом объекте) Сахалинской области</a:t>
            </a:r>
          </a:p>
          <a:p>
            <a:pPr eaLnBrk="1" hangingPunct="1"/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Тема62</Template>
  <TotalTime>550</TotalTime>
  <Words>283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Тема62</vt:lpstr>
      <vt:lpstr>Слайд 1</vt:lpstr>
      <vt:lpstr>Слайд 2</vt:lpstr>
      <vt:lpstr>город Чехов</vt:lpstr>
      <vt:lpstr>мыс  Крильон </vt:lpstr>
      <vt:lpstr>водопад Илья Муромец</vt:lpstr>
      <vt:lpstr>Слайд 6</vt:lpstr>
      <vt:lpstr>Слайд 7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Топонимика родного края</dc:title>
  <dc:subject>краеведение</dc:subject>
  <dc:creator>Стрижак</dc:creator>
  <cp:lastModifiedBy>Admin</cp:lastModifiedBy>
  <cp:revision>31</cp:revision>
  <dcterms:created xsi:type="dcterms:W3CDTF">2011-09-27T11:20:06Z</dcterms:created>
  <dcterms:modified xsi:type="dcterms:W3CDTF">2012-11-01T11:04:33Z</dcterms:modified>
  <cp:category>презентация к уроку</cp:category>
</cp:coreProperties>
</file>