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95" r:id="rId2"/>
    <p:sldId id="294" r:id="rId3"/>
    <p:sldId id="282" r:id="rId4"/>
    <p:sldId id="268" r:id="rId5"/>
    <p:sldId id="291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62771800_1281938811_TheEscapingSmuggler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1719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6A11F-2DB1-4700-9B42-66CA812C7201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51416-CBA5-44E8-A3CE-6D10B221B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7F6C-C227-4D26-9D77-175DABE48E56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7B5B-D476-4E81-A3DC-AB1FB87B15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6508-9865-481D-B595-7B7C967E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Безымянный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3988" y="4214813"/>
            <a:ext cx="2425700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54408-F211-46B6-9755-F458E55EBAE7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9D5F-0B80-4D7F-A3EF-184ADA57F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A1DB-66DF-43FB-8617-661E5426AF98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FE850-4E42-49A4-B91D-4008E85A5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EC1D-F62C-4DD8-B526-9158D3347E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78DA3-F0D6-4204-892F-35F816321C19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A279-2B30-4D9E-B7B3-BC2431ACF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B616-FCB4-4A36-A596-8F69713DF1A5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DFAB-4729-4931-968E-0DB2DAF09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C379-0A90-4E30-8A64-F2E67F2D4AE2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F64D5-6C32-44D7-A5B4-9709C669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A77D1-4A89-4896-B533-82F752A709EA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D6B0F-C120-4CB2-8D20-BD3EFD7C2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142A95-C31E-4C0B-8EB5-C6276B1A16FB}" type="datetimeFigureOut">
              <a:rPr lang="ru-RU"/>
              <a:pPr>
                <a:defRPr/>
              </a:pPr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3BDB2F-F49D-421D-A19A-5216FAECC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0_2f36b_eea00400_M.gif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28625" y="428625"/>
            <a:ext cx="2835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75" r:id="rId4"/>
    <p:sldLayoutId id="2147483784" r:id="rId5"/>
    <p:sldLayoutId id="2147483776" r:id="rId6"/>
    <p:sldLayoutId id="2147483777" r:id="rId7"/>
    <p:sldLayoutId id="2147483778" r:id="rId8"/>
    <p:sldLayoutId id="2147483779" r:id="rId9"/>
    <p:sldLayoutId id="2147483780" r:id="rId1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гора Лягушка</a:t>
            </a:r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4167" b="9373"/>
          <a:stretch>
            <a:fillRect/>
          </a:stretch>
        </p:blipFill>
        <p:spPr>
          <a:xfrm>
            <a:off x="0" y="785813"/>
            <a:ext cx="9144000" cy="6072187"/>
          </a:xfr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мыс Белый камень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785813"/>
            <a:ext cx="9144000" cy="6072187"/>
          </a:xfr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3857625"/>
            <a:ext cx="8229600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Топонимы, </a:t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характеризующие </a:t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особенности фауны и флоры</a:t>
            </a:r>
            <a:b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1"/>
          <p:cNvSpPr>
            <a:spLocks noGrp="1"/>
          </p:cNvSpPr>
          <p:nvPr>
            <p:ph idx="1"/>
          </p:nvPr>
        </p:nvSpPr>
        <p:spPr>
          <a:xfrm>
            <a:off x="0" y="3000375"/>
            <a:ext cx="9144000" cy="3714750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Char char=""/>
            </a:pPr>
            <a:r>
              <a:rPr lang="ru-RU" sz="2200" b="1" i="1" smtClean="0">
                <a:solidFill>
                  <a:srgbClr val="FFFF00"/>
                </a:solidFill>
              </a:rPr>
              <a:t>Камышовый</a:t>
            </a:r>
            <a:r>
              <a:rPr lang="ru-RU" sz="2200" b="1" smtClean="0">
                <a:solidFill>
                  <a:schemeClr val="bg1"/>
                </a:solidFill>
              </a:rPr>
              <a:t>, хребет. Южный Сахалин. Название связано с тем, что первые русские исследователи Сахалина и Курильских островов, также как и первые поселенцы, принимали за камыш Курильский бамбук, зарослями которого покрыты склоны гор.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ru-RU" sz="2200" b="1" i="1" smtClean="0">
                <a:solidFill>
                  <a:srgbClr val="FFFF00"/>
                </a:solidFill>
              </a:rPr>
              <a:t>Соболиное</a:t>
            </a:r>
            <a:r>
              <a:rPr lang="ru-RU" sz="2200" b="1" smtClean="0">
                <a:solidFill>
                  <a:schemeClr val="bg1"/>
                </a:solidFill>
              </a:rPr>
              <a:t>, село. Поронайский район. Вероятнее всего, что название связано с охотой на соболей, которой занимались местные жители.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ru-RU" sz="2200" b="1" smtClean="0">
                <a:solidFill>
                  <a:schemeClr val="bg1"/>
                </a:solidFill>
              </a:rPr>
              <a:t>Особенно повезло </a:t>
            </a:r>
            <a:r>
              <a:rPr lang="ru-RU" sz="2200" b="1" i="1" smtClean="0">
                <a:solidFill>
                  <a:schemeClr val="bg1"/>
                </a:solidFill>
              </a:rPr>
              <a:t>«медвежьим»</a:t>
            </a:r>
            <a:r>
              <a:rPr lang="ru-RU" sz="2200" b="1" smtClean="0">
                <a:solidFill>
                  <a:schemeClr val="bg1"/>
                </a:solidFill>
              </a:rPr>
              <a:t> названиям: на Сахалине – оз. </a:t>
            </a:r>
            <a:r>
              <a:rPr lang="ru-RU" sz="2200" b="1" smtClean="0">
                <a:solidFill>
                  <a:srgbClr val="FFFF00"/>
                </a:solidFill>
              </a:rPr>
              <a:t>Медвежье</a:t>
            </a:r>
            <a:r>
              <a:rPr lang="ru-RU" sz="2200" b="1" smtClean="0">
                <a:solidFill>
                  <a:schemeClr val="bg1"/>
                </a:solidFill>
              </a:rPr>
              <a:t>, г. </a:t>
            </a:r>
            <a:r>
              <a:rPr lang="ru-RU" sz="2200" b="1" smtClean="0">
                <a:solidFill>
                  <a:srgbClr val="FFFF00"/>
                </a:solidFill>
              </a:rPr>
              <a:t>Медведь</a:t>
            </a:r>
            <a:r>
              <a:rPr lang="ru-RU" sz="2200" b="1" smtClean="0"/>
              <a:t> </a:t>
            </a:r>
            <a:r>
              <a:rPr lang="ru-RU" sz="2200" b="1" smtClean="0">
                <a:solidFill>
                  <a:schemeClr val="bg1"/>
                </a:solidFill>
              </a:rPr>
              <a:t>и др.; на о. Парамушир – р. </a:t>
            </a:r>
            <a:r>
              <a:rPr lang="ru-RU" sz="2200" b="1" smtClean="0">
                <a:solidFill>
                  <a:srgbClr val="FFFF00"/>
                </a:solidFill>
              </a:rPr>
              <a:t>Медвежонок, р. Медведица и др.; на о. Итурупе – р. Медвежья</a:t>
            </a:r>
            <a:r>
              <a:rPr lang="ru-RU" sz="2200" b="1" smtClean="0"/>
              <a:t>, </a:t>
            </a:r>
            <a:r>
              <a:rPr lang="ru-RU" sz="2200" b="1" smtClean="0">
                <a:solidFill>
                  <a:schemeClr val="bg1"/>
                </a:solidFill>
              </a:rPr>
              <a:t>вулкан Медвежий, бухта Медвежья и др.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ru-RU" sz="2200" b="1" smtClean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2928938" y="214313"/>
            <a:ext cx="62150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i="1" dirty="0">
                <a:solidFill>
                  <a:srgbClr val="FFFF00"/>
                </a:solidFill>
                <a:latin typeface="+mn-lt"/>
              </a:rPr>
              <a:t>Бобровый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, камень. Вблизи о. Морская выдра. Название связано с тем, что на камне были лежбища морских бобров, как называют иногда каланов.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200" b="1" i="1" dirty="0">
                <a:solidFill>
                  <a:srgbClr val="FFFF00"/>
                </a:solidFill>
                <a:latin typeface="+mn-lt"/>
              </a:rPr>
              <a:t>Жемчужная</a:t>
            </a:r>
            <a:r>
              <a:rPr lang="ru-RU" sz="2200" b="1" i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река на о. Итуруп. Название реки связано с нахождением в ней пресноводных моллюсков, раковины которых содержат жемчуг.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22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Камышовый хребет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-209" b="12526"/>
          <a:stretch>
            <a:fillRect/>
          </a:stretch>
        </p:blipFill>
        <p:spPr>
          <a:xfrm>
            <a:off x="0" y="857250"/>
            <a:ext cx="9144000" cy="6000750"/>
          </a:xfrm>
          <a:noFill/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6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Тема62</Template>
  <TotalTime>550</TotalTime>
  <Words>176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Тема62</vt:lpstr>
      <vt:lpstr>гора Лягушка</vt:lpstr>
      <vt:lpstr>мыс Белый камень</vt:lpstr>
      <vt:lpstr>2. Топонимы,  характеризующие  особенности фауны и флоры </vt:lpstr>
      <vt:lpstr>Слайд 4</vt:lpstr>
      <vt:lpstr>Камышовый хребет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Топонимика родного края</dc:title>
  <dc:subject>краеведение</dc:subject>
  <dc:creator>Стрижак</dc:creator>
  <cp:lastModifiedBy>Admin</cp:lastModifiedBy>
  <cp:revision>35</cp:revision>
  <dcterms:created xsi:type="dcterms:W3CDTF">2011-09-27T11:20:06Z</dcterms:created>
  <dcterms:modified xsi:type="dcterms:W3CDTF">2012-11-01T11:01:43Z</dcterms:modified>
  <cp:category>презентация к уроку</cp:category>
</cp:coreProperties>
</file>