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2" r:id="rId5"/>
    <p:sldId id="259" r:id="rId6"/>
    <p:sldId id="258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Действия при обнаружении подозрительного предмета</a:t>
            </a:r>
            <a:endParaRPr lang="ru-RU" dirty="0"/>
          </a:p>
        </p:txBody>
      </p:sp>
      <p:pic>
        <p:nvPicPr>
          <p:cNvPr id="15362" name="Picture 2" descr="C:\Users\v1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929354" cy="4654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1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57356" y="1500174"/>
            <a:ext cx="5643602" cy="444647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Признаки, которые могут указывать на наличие взрывного устройства,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других опасных предметов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257174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- присутствие проводов, небольших антенн, </a:t>
            </a:r>
            <a:r>
              <a:rPr lang="ru-RU" b="1" dirty="0" err="1" smtClean="0"/>
              <a:t>изоленты</a:t>
            </a:r>
            <a:r>
              <a:rPr lang="ru-RU" b="1" dirty="0" smtClean="0"/>
              <a:t>, шпагата, веревки, скотча в пакете, либо торчащие из пакета;</a:t>
            </a:r>
          </a:p>
          <a:p>
            <a:r>
              <a:rPr lang="ru-RU" b="1" dirty="0" smtClean="0"/>
              <a:t>- шум из обнаруженных подозрительных предметов (пакетов, сумок и др.). Это может быть тиканье часов, щелчки и т.п.</a:t>
            </a:r>
          </a:p>
          <a:p>
            <a:r>
              <a:rPr lang="ru-RU" b="1" dirty="0" smtClean="0"/>
              <a:t>- наличие на найденном подозрительном предмете элементов питания (батареек);</a:t>
            </a:r>
          </a:p>
          <a:p>
            <a:r>
              <a:rPr lang="ru-RU" b="1" dirty="0" smtClean="0"/>
              <a:t>- растяжки из проволоки, веревок, шпагата, лески;</a:t>
            </a:r>
          </a:p>
          <a:p>
            <a:r>
              <a:rPr lang="ru-RU" b="1" dirty="0" smtClean="0"/>
              <a:t>- необычное размещение предмета;</a:t>
            </a:r>
          </a:p>
          <a:p>
            <a:r>
              <a:rPr lang="ru-RU" b="1" dirty="0" smtClean="0"/>
              <a:t>- наличие предмета, несвойственного для данной местности;</a:t>
            </a:r>
          </a:p>
          <a:p>
            <a:r>
              <a:rPr lang="ru-RU" b="1" dirty="0" smtClean="0"/>
              <a:t>- специфический запах, несвойственный данной местности.</a:t>
            </a:r>
          </a:p>
          <a:p>
            <a:endParaRPr lang="ru-RU" b="1" dirty="0"/>
          </a:p>
        </p:txBody>
      </p:sp>
      <p:pic>
        <p:nvPicPr>
          <p:cNvPr id="8" name="Picture 2" descr="C:\Users\v1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10" y="1214422"/>
            <a:ext cx="1571636" cy="12382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Если вы обнаружили взрывоопасный предмет: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подходите близко к нему;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немедленно сообщите о находке в милицию;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не позволяйте случайным людям прикасаться к подозритель­ному предмету, пытаться его обезвредить, проверить.</a:t>
            </a:r>
            <a:br>
              <a:rPr lang="ru-RU" b="1" dirty="0" smtClean="0"/>
            </a:br>
            <a:endParaRPr lang="ru-RU" b="1" dirty="0" smtClean="0"/>
          </a:p>
        </p:txBody>
      </p:sp>
      <p:pic>
        <p:nvPicPr>
          <p:cNvPr id="4" name="Picture 2" descr="C:\Users\v1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357950" y="928670"/>
            <a:ext cx="2285984" cy="1801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Категорически запрещается:</a:t>
            </a:r>
            <a:endParaRPr lang="ru-RU" dirty="0" smtClean="0"/>
          </a:p>
          <a:p>
            <a:pPr fontAlgn="base"/>
            <a:r>
              <a:rPr lang="ru-RU" dirty="0" smtClean="0"/>
              <a:t>·         </a:t>
            </a:r>
            <a:r>
              <a:rPr lang="ru-RU" b="1" dirty="0" smtClean="0"/>
              <a:t>наносить удары</a:t>
            </a:r>
            <a:r>
              <a:rPr lang="ru-RU" dirty="0" smtClean="0"/>
              <a:t> по корпусу опасного предмета камнями, железом и т.п.;</a:t>
            </a:r>
          </a:p>
          <a:p>
            <a:pPr fontAlgn="base"/>
            <a:r>
              <a:rPr lang="ru-RU" dirty="0" smtClean="0"/>
              <a:t>·         </a:t>
            </a:r>
            <a:r>
              <a:rPr lang="ru-RU" b="1" dirty="0" smtClean="0"/>
              <a:t>прикасаться</a:t>
            </a:r>
            <a:r>
              <a:rPr lang="ru-RU" dirty="0" smtClean="0"/>
              <a:t> к взрывоопасным предметам, </a:t>
            </a:r>
            <a:r>
              <a:rPr lang="ru-RU" b="1" dirty="0" smtClean="0"/>
              <a:t>переносить</a:t>
            </a:r>
            <a:r>
              <a:rPr lang="ru-RU" dirty="0" smtClean="0"/>
              <a:t> его, </a:t>
            </a:r>
            <a:r>
              <a:rPr lang="ru-RU" b="1" dirty="0" smtClean="0"/>
              <a:t>перекатывать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·         </a:t>
            </a:r>
            <a:r>
              <a:rPr lang="ru-RU" b="1" dirty="0" smtClean="0"/>
              <a:t>закапывать в землю или бросать в огонь;</a:t>
            </a:r>
            <a:endParaRPr lang="ru-RU" dirty="0" smtClean="0"/>
          </a:p>
          <a:p>
            <a:pPr fontAlgn="base"/>
            <a:r>
              <a:rPr lang="ru-RU" dirty="0" smtClean="0"/>
              <a:t>·         </a:t>
            </a:r>
            <a:r>
              <a:rPr lang="ru-RU" b="1" dirty="0" smtClean="0"/>
              <a:t>предпринимать попытки к разборке, распиливанию;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v1\Desktop\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285728"/>
            <a:ext cx="2285984" cy="1801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Действия при обнаружении подозрительного предмета: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1.      Не трогать, не подходить, не передвигать обнаруженный подозрительный предмет! Не курить, воздерживаться от использования средств радиосвязи, в том числе и мобильных, вблизи данного предмета.</a:t>
            </a:r>
          </a:p>
          <a:p>
            <a:r>
              <a:rPr lang="ru-RU" sz="1400" b="1" dirty="0" smtClean="0"/>
              <a:t>2.      Немедленно сообщить об обнаружении подозрительного предмета в правоохранительные органы по телефонам: 01 или 02; начальнику караула или начальнику смены.</a:t>
            </a:r>
          </a:p>
          <a:p>
            <a:r>
              <a:rPr lang="ru-RU" sz="1400" b="1" dirty="0" smtClean="0"/>
              <a:t>3.      Зафиксировать время и место обнаружения.</a:t>
            </a:r>
          </a:p>
          <a:p>
            <a:r>
              <a:rPr lang="ru-RU" sz="1400" b="1" dirty="0" smtClean="0"/>
              <a:t>4.      Освободить от людей опасную зону в радиусе не менее 100 метров.</a:t>
            </a:r>
          </a:p>
          <a:p>
            <a:r>
              <a:rPr lang="ru-RU" sz="1400" b="1" dirty="0" smtClean="0"/>
              <a:t>5.      По возможности обеспечить охрану подозрительного предмета и опасной зоны.</a:t>
            </a:r>
          </a:p>
          <a:p>
            <a:r>
              <a:rPr lang="ru-RU" sz="1400" b="1" dirty="0" smtClean="0"/>
              <a:t>6.      Необходимо обеспечить (помочь обеспечить) организованную эвакуацию людей с территории, прилегающей к опасной зоне.</a:t>
            </a:r>
          </a:p>
          <a:p>
            <a:r>
              <a:rPr lang="ru-RU" sz="1400" b="1" dirty="0" smtClean="0"/>
              <a:t>7.      Дождаться прибытия представителей правоохранительных органов, указать место расположения подозрительного предмета, время и обстоятельства его обнаружения.</a:t>
            </a:r>
          </a:p>
          <a:p>
            <a:r>
              <a:rPr lang="ru-RU" sz="1400" b="1" dirty="0" smtClean="0"/>
              <a:t>8.      Далее действовать по указанию представителей правоохранительных органов.</a:t>
            </a:r>
          </a:p>
          <a:p>
            <a:r>
              <a:rPr lang="ru-RU" sz="1400" b="1" dirty="0" smtClean="0"/>
              <a:t>9.      Не сообщать об угрозе взрыва никому, кроме тех, кому необходимо знать о случившемся, чтобы не создавать панику.</a:t>
            </a:r>
          </a:p>
          <a:p>
            <a:r>
              <a:rPr lang="ru-RU" sz="1400" b="1" dirty="0" smtClean="0"/>
              <a:t>10.  Выделить необходимое количество персонала для осуществления осмотра объекта и проинструктировать его о правилах повеления (на что обращать внимание при обнаружении опасных предметов или опасностей).</a:t>
            </a:r>
          </a:p>
          <a:p>
            <a:r>
              <a:rPr lang="ru-RU" sz="1400" b="1" dirty="0" smtClean="0"/>
              <a:t>11.  Проинструктировать персонал о том, что запрещается принимать на хранение от посторонних лиц какие-либо предметы и вещи.</a:t>
            </a:r>
          </a:p>
          <a:p>
            <a:r>
              <a:rPr lang="ru-RU" sz="1400" b="1" dirty="0" smtClean="0"/>
              <a:t>12.  Быть готовым описать внешний вид предмета, похожего на взрывное устройство. </a:t>
            </a:r>
          </a:p>
          <a:p>
            <a:endParaRPr lang="ru-RU" sz="1400" b="1" dirty="0"/>
          </a:p>
        </p:txBody>
      </p:sp>
      <p:pic>
        <p:nvPicPr>
          <p:cNvPr id="4" name="Picture 2" descr="C:\Users\v1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12158"/>
            <a:ext cx="1714512" cy="1345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Меры </a:t>
            </a:r>
            <a:r>
              <a:rPr lang="ru-RU" sz="3200" b="1" i="1" dirty="0" smtClean="0"/>
              <a:t>защиты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29718" cy="4697427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400" b="1" dirty="0" smtClean="0"/>
              <a:t>Постарайтесь успокоиться и уточнить обстановку.</a:t>
            </a:r>
          </a:p>
          <a:p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В разрушенном или поврежденном помещении из-за опасно­сти взрыва скопившихся газов нельзя пользоваться скрытым пла­менем (спичками, зажигалкой, свечами, факелами и т.д.).</a:t>
            </a:r>
          </a:p>
          <a:p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Продвигайтесь осторожно, не трогайте поврежденные конст­рукции или оголившиеся провода.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При задымлении защитите органы дыхания смоченным плат­ком (лоскутом ткани, полотенцем).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Включите локальную (квартирную) систему оповещения и проверьте возможность взаимного общения (теле-, радио-, теле­фонной связью, голосом).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В случае срочной эвакуации возьмите личные документы, не громоздкие и самые необходимые носильные вещи, деньги, цен­ности. Изолируйте квартиру (закройте все окна и двери). Опове­стите соседей об эвакуации. Помогите престарелым и инвалидам покинуть помещение. Возьмите на учет лиц, оставшихся в поме­щении. Сообщите о случившемся по телефону в соответствующую службу по месту жительства. Входную дверь плотно прикройте, не закрывая на замок.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При невозможности эвакуации из помещения необходимо принять меры, чтобы о вас знали, выйти на балкон или открыть окно и взывать о помощи.</a:t>
            </a:r>
            <a:br>
              <a:rPr lang="ru-RU" sz="6400" b="1" dirty="0" smtClean="0"/>
            </a:br>
            <a:r>
              <a:rPr lang="ru-RU" sz="6400" b="1" dirty="0" smtClean="0"/>
              <a:t/>
            </a:r>
            <a:br>
              <a:rPr lang="ru-RU" sz="6400" b="1" dirty="0" smtClean="0"/>
            </a:br>
            <a:r>
              <a:rPr lang="ru-RU" sz="6400" b="1" dirty="0" smtClean="0"/>
              <a:t>С выходом из дома отойдите на безопасное расстояние от него и не предпринимайте самостоятельных решений об отъезде с места происшествия.</a:t>
            </a:r>
            <a:br>
              <a:rPr lang="ru-RU" sz="6400" b="1" dirty="0" smtClean="0"/>
            </a:br>
            <a:endParaRPr lang="ru-RU" sz="6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29718" cy="5429288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/>
              <a:t/>
            </a:r>
            <a:br>
              <a:rPr lang="ru-RU" sz="8000" b="1" dirty="0" smtClean="0"/>
            </a:br>
            <a:r>
              <a:rPr lang="ru-RU" sz="8000" b="1" dirty="0" smtClean="0"/>
              <a:t>Если вас завалило обломками, постарайтесь не падать духом, наберитесь терпения, старайтесь дышать глубоко, ровно, не торо­пясь. Голосом и стуком привлекайте внимание людей.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Если вы находитесь глубоко от поверхности земли, перемещайте </a:t>
            </a:r>
            <a:r>
              <a:rPr lang="ru-RU" sz="8000" b="1" dirty="0" err="1" smtClean="0"/>
              <a:t>влево-вправо</a:t>
            </a:r>
            <a:r>
              <a:rPr lang="ru-RU" sz="8000" b="1" dirty="0" smtClean="0"/>
              <a:t> любой металлический предмет (кольцо, ключи и т.п.) для обнаружения вас </a:t>
            </a:r>
            <a:r>
              <a:rPr lang="ru-RU" sz="8000" b="1" dirty="0" err="1" smtClean="0"/>
              <a:t>металлодетектором</a:t>
            </a:r>
            <a:r>
              <a:rPr lang="ru-RU" sz="8000" b="1" dirty="0" smtClean="0"/>
              <a:t>.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 Если пространство около вас относительно свободно, не зажигайте спички, свечи, берегите кислород. 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Продвигайтесь осторожно, стараясь не вызвать нового обвала, ориентируйтесь по движению воздуха, поступающего снаружи. 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Если у вас есть возможность, с помощью подручных пред­метов (доски, кирпича и т.д.) укрепите обвисающие балки, по­толок от обрушения и дожидайтесь помощи.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 При сильной жажде положите в рот небольшой лоскут ткани (гладкий камушек) и сосите его, дыша носом.</a:t>
            </a:r>
          </a:p>
          <a:p>
            <a:endParaRPr lang="ru-RU" sz="8000" b="1" dirty="0" smtClean="0"/>
          </a:p>
          <a:p>
            <a:r>
              <a:rPr lang="ru-RU" sz="8000" b="1" dirty="0" smtClean="0"/>
              <a:t>При появлении признаков присутствия вблизи людей — стуком и голосом сигнализируйте о себе.</a:t>
            </a:r>
            <a:br>
              <a:rPr lang="ru-RU" sz="8000" b="1" dirty="0" smtClean="0"/>
            </a:br>
            <a:endParaRPr lang="ru-RU" sz="8000" b="1" dirty="0" smtClean="0"/>
          </a:p>
          <a:p>
            <a:endParaRPr lang="ru-RU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Действия при обнаружении подозрительного предмета</vt:lpstr>
      <vt:lpstr>Слайд 2</vt:lpstr>
      <vt:lpstr>Признаки, которые могут указывать на наличие взрывного устройства,  других опасных предметов </vt:lpstr>
      <vt:lpstr>Если вы обнаружили взрывоопасный предмет: </vt:lpstr>
      <vt:lpstr>Слайд 5</vt:lpstr>
      <vt:lpstr>Действия при обнаружении подозрительного предмета: </vt:lpstr>
      <vt:lpstr>Меры защиты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Признаки, которые могут указывать на наличие взрывного устройства,  других опасных предметов </dc:title>
  <dc:creator>v1</dc:creator>
  <cp:lastModifiedBy>v1</cp:lastModifiedBy>
  <cp:revision>4</cp:revision>
  <dcterms:created xsi:type="dcterms:W3CDTF">2012-10-01T17:50:11Z</dcterms:created>
  <dcterms:modified xsi:type="dcterms:W3CDTF">2015-01-21T16:52:10Z</dcterms:modified>
</cp:coreProperties>
</file>