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Ваше место в обществе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Дудников\Desktop\место в обществ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76" y="1600200"/>
            <a:ext cx="638744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147248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Стремление к собственной значительности является одной из главных черт, отличающих человека от животного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                        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                          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Д. Карнеги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Иерархия в сообществе животных</a:t>
            </a:r>
            <a:endParaRPr lang="ru-RU" dirty="0"/>
          </a:p>
        </p:txBody>
      </p:sp>
      <p:pic>
        <p:nvPicPr>
          <p:cNvPr id="2050" name="Picture 2" descr="C:\Users\Дудников\Desktop\8bac581753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941704" cy="370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удников\Desktop\ac19fe16f69214b26cdbe341aa66e3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344144" cy="325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группы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Определенная работа</a:t>
            </a:r>
          </a:p>
          <a:p>
            <a:r>
              <a:rPr lang="ru-RU" dirty="0" smtClean="0"/>
              <a:t>Спортивный клуб</a:t>
            </a:r>
          </a:p>
          <a:p>
            <a:r>
              <a:rPr lang="ru-RU" dirty="0" smtClean="0"/>
              <a:t>Общественные функции</a:t>
            </a:r>
          </a:p>
          <a:p>
            <a:r>
              <a:rPr lang="ru-RU" dirty="0" smtClean="0"/>
              <a:t>Политическая жизнь</a:t>
            </a:r>
          </a:p>
          <a:p>
            <a:r>
              <a:rPr lang="ru-RU" dirty="0" smtClean="0"/>
              <a:t>Роль матери</a:t>
            </a:r>
            <a:r>
              <a:rPr lang="en-US" dirty="0" smtClean="0"/>
              <a:t>/</a:t>
            </a:r>
            <a:r>
              <a:rPr lang="ru-RU" dirty="0" smtClean="0"/>
              <a:t>отца</a:t>
            </a:r>
          </a:p>
          <a:p>
            <a:r>
              <a:rPr lang="ru-RU" dirty="0" smtClean="0"/>
              <a:t>…</a:t>
            </a:r>
          </a:p>
          <a:p>
            <a:r>
              <a:rPr lang="ru-RU" dirty="0" smtClean="0"/>
              <a:t>…</a:t>
            </a:r>
          </a:p>
          <a:p>
            <a:pPr marL="0" indent="0">
              <a:buNone/>
            </a:pPr>
            <a:r>
              <a:rPr lang="ru-RU" dirty="0" smtClean="0"/>
              <a:t>В каждой группе человек занимает </a:t>
            </a:r>
            <a:r>
              <a:rPr lang="ru-RU" i="1" dirty="0" smtClean="0">
                <a:solidFill>
                  <a:srgbClr val="FF0000"/>
                </a:solidFill>
              </a:rPr>
              <a:t>социальное положение (статус)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41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Разновидности социальных положений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обществе: </a:t>
            </a:r>
            <a:r>
              <a:rPr lang="ru-RU" dirty="0" smtClean="0"/>
              <a:t>герои, кумиры, политические, научные, общественные деятели, обычные люди, отверженные (неудачники);</a:t>
            </a:r>
          </a:p>
          <a:p>
            <a:endParaRPr lang="ru-RU" dirty="0" smtClean="0"/>
          </a:p>
        </p:txBody>
      </p:sp>
      <p:pic>
        <p:nvPicPr>
          <p:cNvPr id="3074" name="Picture 2" descr="C:\Users\Дудников\Desktop\5d8a411fb36686f5bd77d9603dc2dd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3037393" cy="21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удников\Desktop\ppp600_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81128"/>
            <a:ext cx="3145532" cy="209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удников\Desktop\202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33853"/>
            <a:ext cx="2011363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удников\Desktop\1375444137_dm2lvp01-w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358" y="3202515"/>
            <a:ext cx="3604667" cy="261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79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43608" y="188640"/>
            <a:ext cx="7643192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 рабочем коллективе: </a:t>
            </a:r>
            <a:r>
              <a:rPr lang="ru-RU" dirty="0" smtClean="0"/>
              <a:t>начальник, соподчиненные, руководители, рядовые работники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Дудников\Desktop\1877_kolege-kancelarija-dreamstime_4218799_i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13" y="2132856"/>
            <a:ext cx="3972015" cy="265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удников\Desktop\66911-1304373786_rabo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79534"/>
            <a:ext cx="4646040" cy="30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5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14948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 семье: </a:t>
            </a:r>
            <a:r>
              <a:rPr lang="ru-RU" dirty="0" smtClean="0"/>
              <a:t>отец, мать, старшее поколение, дети; неофициальные- глава семьи, кумир, тиран, жертва, защитник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Дудников\Desktop\d5bbcc4657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удников\Desktop\sz5_druzinskonasilje3-5-2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58213"/>
            <a:ext cx="2498576" cy="166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удников\Desktop\107496512_large_4360286_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53646"/>
            <a:ext cx="3744416" cy="24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Дудников\Desktop\1203080158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47" y="2276872"/>
            <a:ext cx="288183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0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435280" cy="550547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 уличной (дворовой) компании: </a:t>
            </a:r>
            <a:r>
              <a:rPr lang="ru-RU" dirty="0" smtClean="0"/>
              <a:t>лидер (вожак), подхалимы, изгои, «козлы отпущения» и т.д.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Дудников\Desktop\1dae6850-c2ff-42cc-8626-561d4ab0ce8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4017640" cy="267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32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Социальные притязания- это стремление достигнуть определенного социального положения, выполнение социальной роли, которую человек считает соответствующей своим способностям.</a:t>
            </a:r>
            <a:br>
              <a:rPr lang="ru-RU" dirty="0" smtClean="0"/>
            </a:br>
            <a:r>
              <a:rPr lang="ru-RU" dirty="0" smtClean="0"/>
              <a:t>Уровень притязаний может быть </a:t>
            </a:r>
            <a:r>
              <a:rPr lang="ru-RU" i="1" dirty="0" smtClean="0"/>
              <a:t>завышенным, адекватным</a:t>
            </a:r>
            <a:r>
              <a:rPr lang="ru-RU" i="1" smtClean="0"/>
              <a:t>, заниженным</a:t>
            </a:r>
            <a:r>
              <a:rPr lang="ru-RU" smtClean="0"/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76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155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Ваше место в обществе</vt:lpstr>
      <vt:lpstr>Презентация PowerPoint</vt:lpstr>
      <vt:lpstr>Иерархия в сообществе животных</vt:lpstr>
      <vt:lpstr>Социальные группы человека</vt:lpstr>
      <vt:lpstr>Разновидности социальных положений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Ваше место в обществе</dc:title>
  <dc:creator>Дудников</dc:creator>
  <cp:lastModifiedBy>Дудников</cp:lastModifiedBy>
  <cp:revision>4</cp:revision>
  <dcterms:created xsi:type="dcterms:W3CDTF">2014-10-07T10:06:31Z</dcterms:created>
  <dcterms:modified xsi:type="dcterms:W3CDTF">2014-10-07T10:43:12Z</dcterms:modified>
</cp:coreProperties>
</file>