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5EDC-30FF-446D-A308-227B4F9E0889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5BFA-0B9E-49D1-8A79-586BF4BDA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Игра – конкурс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«Знатоки сказок»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algn="r"/>
            <a:endParaRPr lang="ru-RU" sz="3600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algn="r"/>
            <a:endParaRPr lang="ru-RU" sz="3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Что за прелесть эти сказки!</a:t>
            </a:r>
          </a:p>
          <a:p>
            <a:pPr algn="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Каждая есть поэма!</a:t>
            </a:r>
          </a:p>
          <a:p>
            <a:pPr algn="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А. С. Пушкин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3 конкурс «Назовите сказку»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тридевятом царстве,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тридесятом государстве,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Жил – был славный царь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Дадон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Смолоду был грозен он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соседям то и дело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Наносил обиды смело.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images.creativejournal.ru/2010/04/1210-765x10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286124"/>
            <a:ext cx="264317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3 конкурс «Назовите сказку»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 горами, за лесами,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 широкими морями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Против неба – на земле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Жил старик в своём селе.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dk-sadovi.3dn.ru/_nw/0/447832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857628"/>
            <a:ext cx="250033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3 конкурс «Назовите сказку»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Жил на селе одинокий старик. Был он слаб, плёл корзины, подшивал валенки, сторожил от мальчишек колхозный сад и тем зарабатывал свой хлеб.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www.libex.ru/dimg/4c8b5.jpg"/>
          <p:cNvPicPr/>
          <p:nvPr/>
        </p:nvPicPr>
        <p:blipFill>
          <a:blip r:embed="rId2"/>
          <a:srcRect r="18984" b="41875"/>
          <a:stretch>
            <a:fillRect/>
          </a:stretch>
        </p:blipFill>
        <p:spPr bwMode="auto">
          <a:xfrm>
            <a:off x="2786050" y="4857760"/>
            <a:ext cx="207170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4-й </a:t>
            </a: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конкурс «Сказочная галерея»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u="sng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Ученый Кот: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Для настоящих знатоков 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Назвать героя сказки просто: 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 описанию скажите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Откуда он и кто таков.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Командам предстоит по словесному портрету отгадать: кто же это? Если команда затрудняется, то право ответа переходит к соперникам.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4-й конкурс «Сказочная галерея»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Княгиня просто диво: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Под косой луна блестит,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во лбу звезда горит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сама – то величава,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Выступает, будто пава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www.skaz-pushkina.ru/kadr/cs1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143248"/>
            <a:ext cx="407196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4-й конкурс «Сказочная галерея»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 лазоревом платье – частые звёзды, на голове месяц ясный, такая красавица – не вздумать, не взгадать, только в сказке сказать.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img0.liveinternet.ru/images/attach/c/1/60/799/60799484_lyagush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571876"/>
            <a:ext cx="435771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4-й конкурс «Сказочная галерея»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Высока, стройна, бела,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умом, и всем взяла,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Но зато года,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ломлива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,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Своенравна и ревнива</a:t>
            </a:r>
          </a:p>
        </p:txBody>
      </p:sp>
      <p:pic>
        <p:nvPicPr>
          <p:cNvPr id="6" name="Рисунок 5" descr="http://ifolderlinks.ru/files/imagecache/700x/U24291/10/22/Skazki_A._S._Pushkina_1950_-_1973_DVDRip_6a6aed90406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928934"/>
            <a:ext cx="35004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4-й конкурс «Сказочная галерея»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Эта вовсе не красива: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бледна – то, и тонка.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Чай, в обхват – то три вершка;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ножонка – то, ножонка!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Тьфу ты! Словно у цыплёнка.</a:t>
            </a: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Рисунок 4" descr="http://www.studymovie.com/uploads/posts/2010-11/1289171568_1163764.jpg"/>
          <p:cNvPicPr/>
          <p:nvPr/>
        </p:nvPicPr>
        <p:blipFill>
          <a:blip r:embed="rId2"/>
          <a:srcRect b="19883"/>
          <a:stretch>
            <a:fillRect/>
          </a:stretch>
        </p:blipFill>
        <p:spPr bwMode="auto">
          <a:xfrm>
            <a:off x="6215074" y="4071942"/>
            <a:ext cx="29289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4-й конкурс «Сказочная галерея»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Руки кривые, на ногах когти звериные, ноги лошадиные, спереди – сзади горбы великие верблюжьи, весь лохматый от верху до низу, изо рта торчали кабаньи клыки, нос крючком, как у беркута, а глаза были совиные</a:t>
            </a:r>
          </a:p>
        </p:txBody>
      </p:sp>
      <p:pic>
        <p:nvPicPr>
          <p:cNvPr id="4" name="Рисунок 3" descr="http://alocvet.narod.ru/films/films1/4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143512"/>
            <a:ext cx="185738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4-й конкурс «Сказочная галерея»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Из-за картонного дерева появился маленький человечек в длинной белой рубахе с длинными рукавами. Его лицо было обсыпано пудрой, белой, как зубной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порошок. Он поклонился почтеннейшей публике и сказал: « Здравствуйте, меня зовут…»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C00000"/>
                </a:solidFill>
                <a:latin typeface="Arial Black" pitchFamily="34" charset="0"/>
              </a:rPr>
              <a:t>Подготовила </a:t>
            </a:r>
            <a:r>
              <a:rPr lang="ru-RU" smtClean="0">
                <a:solidFill>
                  <a:srgbClr val="C00000"/>
                </a:solidFill>
                <a:latin typeface="Arial Black" pitchFamily="34" charset="0"/>
              </a:rPr>
              <a:t> внеклассное </a:t>
            </a:r>
            <a:r>
              <a:rPr lang="ru-RU" smtClean="0">
                <a:solidFill>
                  <a:srgbClr val="C00000"/>
                </a:solidFill>
                <a:latin typeface="Arial Black" pitchFamily="34" charset="0"/>
              </a:rPr>
              <a:t>мероприятия</a:t>
            </a: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учитель русского языка и литературы МБОУ гимназии №3 </a:t>
            </a:r>
            <a:br>
              <a:rPr lang="ru-RU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990000"/>
                </a:solidFill>
                <a:latin typeface="Arial Black" pitchFamily="34" charset="0"/>
              </a:rPr>
              <a:t>Солодухина Светлана Васильевна</a:t>
            </a:r>
            <a:br>
              <a:rPr lang="ru-RU" dirty="0">
                <a:solidFill>
                  <a:srgbClr val="99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г. Грязи</a:t>
            </a:r>
            <a:br>
              <a:rPr lang="ru-RU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2013г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047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4-й конкурс «Сказочная галерея»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Он носил яркую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голубую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шляпу, желтые брюки и оранжевую рубашку с зеленым галстуком. Он вообще любил яркие краски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4-й конкурс «Сказочная галерея»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Все бока его изрыты, частоколы в ребра вбиты, на хвосте сыр-бор шумит, на спине село стоит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207170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Писатели – сказочники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1. А. Пушкин.</a:t>
            </a:r>
            <a:b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2. С. Аксаков.</a:t>
            </a:r>
            <a:b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3. П. Ершов</a:t>
            </a:r>
            <a:b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4. Г. Андерсен</a:t>
            </a:r>
            <a:b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5. С. Маршак.</a:t>
            </a:r>
            <a:b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6. А. Толстой</a:t>
            </a: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12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1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zapravdu.ru/images/stories/artists_files/image005.jpg"/>
          <p:cNvPicPr/>
          <p:nvPr/>
        </p:nvPicPr>
        <p:blipFill>
          <a:blip r:embed="rId2"/>
          <a:srcRect l="3608" t="8773" r="4997" b="3498"/>
          <a:stretch>
            <a:fillRect/>
          </a:stretch>
        </p:blipFill>
        <p:spPr bwMode="auto">
          <a:xfrm>
            <a:off x="428596" y="142852"/>
            <a:ext cx="178595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9.com/images/portraits/883_Andersen-Hans-Christian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500570"/>
            <a:ext cx="1857388" cy="225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ressa.irk.ru/images/editions/kop/2009/n5/12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14291"/>
            <a:ext cx="168116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-fotki.yandex.ru/get/4011/med-yuliya.97/0_35802_13fb24dc_X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142852"/>
            <a:ext cx="1752600" cy="220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old.uralpress.ru/show_thumbinail.php?w=462&amp;image=img/125159_marka_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4571984"/>
            <a:ext cx="176688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pskovlib.ru/calendar2012/pix/marshak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4429132"/>
            <a:ext cx="189334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1. конкурс.</a:t>
            </a:r>
            <a:b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 «Сказочная разминка»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Учёный Кот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Сказки есть волшебные,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Волшебство творится в них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Предметами чудесными,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Прошу вас ,назовите их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 Black" pitchFamily="34" charset="0"/>
              </a:rPr>
              <a:t>2-й конкурс «Сказочная мозаика»</a:t>
            </a:r>
            <a:br>
              <a:rPr lang="ru-RU" sz="3200" dirty="0">
                <a:solidFill>
                  <a:srgbClr val="C00000"/>
                </a:solidFill>
                <a:latin typeface="Arial Black" pitchFamily="34" charset="0"/>
              </a:rPr>
            </a:b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Петрушка:</a:t>
            </a:r>
          </a:p>
          <a:p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Да, палочкой волшебною 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Легко желанья исполнять. 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А мы попробуем смекалкою,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Сообразительностью побеждать!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Сложите правильно все части, 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И верно сказку назовите,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А коль первыми исполните,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То в конкурсе моём и победите!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конкурс с болельщиками «Отгадай-ка»</a:t>
            </a:r>
            <a:r>
              <a:rPr lang="ru-RU" sz="3200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 Black" pitchFamily="34" charset="0"/>
              </a:rPr>
            </a:b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Петрушка: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Я весёлый, озорной, 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Не соскучишься со мной! 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Отгадай мою загадку,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За это приз получишь сладкий!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Загадки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Не вода, не суша, на лодке не уплывешь и ногами не пройдешь.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 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Стоит Антошка на одной ножке, его ищут, а он не откликается. 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Отворили ворота – всему миру красота. 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Лежит на земле: её не соскоблить, не закрыть, не зарыть. 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lvl="0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Два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брюшка – четыре ушка 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Зимой в поле лежал, летом в реку убежал.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 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Сам в море – хвост на заборе 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Бежала – шумела, заснула – заблестела.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 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Без досок, без топоров через реку мост готов. 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В шубе летом, зимой раздетый.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 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3 конкурс «Назовите сказку»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u="sng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Итак, начинает сказка сказываться.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некотором царстве, в некотором государстве жили – были старик и старуха, и было у них три сына. Младшего звали Иванушка. Жили они – не ленились, целый день трудились, пашню пахали да хлеба засевали.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Рисунок 4" descr="http://ped-kopilka.ru/images/photos/medium/article119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3286124"/>
            <a:ext cx="154305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3 конкурс «Назовите сказку»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Жили -  были лиса да заяц. У лисицы была избёнка ледяная, а у зайчика лубяная: пришла весна – красна – у лисицы избушка растаяла, а у зайчика стоит по – старому.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http://img0.liveinternet.ru/images/attach/c/2/72/948/72948913_453002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71942"/>
            <a:ext cx="314327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527</Words>
  <Application>Microsoft Office PowerPoint</Application>
  <PresentationFormat>Экран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Игра – конкурс  «Знатоки сказок»</vt:lpstr>
      <vt:lpstr>Подготовила  внеклассное мероприятия учитель русского языка и литературы МБОУ гимназии №3  Солодухина Светлана Васильевна г. Грязи 2013г</vt:lpstr>
      <vt:lpstr>Писатели – сказочники 1. А. Пушкин. 2. С. Аксаков. 3. П. Ершов 4. Г. Андерсен 5. С. Маршак. 6. А. Толстой </vt:lpstr>
      <vt:lpstr>1. конкурс.  «Сказочная разминка»</vt:lpstr>
      <vt:lpstr>2-й конкурс «Сказочная мозаика» </vt:lpstr>
      <vt:lpstr>конкурс с болельщиками «Отгадай-ка» </vt:lpstr>
      <vt:lpstr>Загадки</vt:lpstr>
      <vt:lpstr>3 конкурс «Назовите сказку»</vt:lpstr>
      <vt:lpstr>3 конкурс «Назовите сказку»</vt:lpstr>
      <vt:lpstr>3 конкурс «Назовите сказку»</vt:lpstr>
      <vt:lpstr>3 конкурс «Назовите сказку»</vt:lpstr>
      <vt:lpstr>3 конкурс «Назовите сказку»</vt:lpstr>
      <vt:lpstr>4-й конкурс «Сказочная галерея»</vt:lpstr>
      <vt:lpstr>4-й конкурс «Сказочная галерея»</vt:lpstr>
      <vt:lpstr>4-й конкурс «Сказочная галерея»</vt:lpstr>
      <vt:lpstr>4-й конкурс «Сказочная галерея»</vt:lpstr>
      <vt:lpstr>4-й конкурс «Сказочная галерея»</vt:lpstr>
      <vt:lpstr>4-й конкурс «Сказочная галерея»</vt:lpstr>
      <vt:lpstr>4-й конкурс «Сказочная галерея»</vt:lpstr>
      <vt:lpstr>4-й конкурс «Сказочная галерея»</vt:lpstr>
      <vt:lpstr>4-й конкурс «Сказочная галерея»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Qwerty</dc:creator>
  <cp:lastModifiedBy>Света</cp:lastModifiedBy>
  <cp:revision>19</cp:revision>
  <dcterms:created xsi:type="dcterms:W3CDTF">2013-01-02T06:46:02Z</dcterms:created>
  <dcterms:modified xsi:type="dcterms:W3CDTF">2013-05-13T06:51:37Z</dcterms:modified>
</cp:coreProperties>
</file>