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87EE5-1C8C-41B0-9BA3-A20BB71A7E3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EAC763-35F4-45AD-A69B-7F0A645310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87EE5-1C8C-41B0-9BA3-A20BB71A7E3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EAC763-35F4-45AD-A69B-7F0A64531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87EE5-1C8C-41B0-9BA3-A20BB71A7E3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EAC763-35F4-45AD-A69B-7F0A64531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87EE5-1C8C-41B0-9BA3-A20BB71A7E3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EAC763-35F4-45AD-A69B-7F0A64531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87EE5-1C8C-41B0-9BA3-A20BB71A7E3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EAC763-35F4-45AD-A69B-7F0A645310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87EE5-1C8C-41B0-9BA3-A20BB71A7E3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EAC763-35F4-45AD-A69B-7F0A64531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87EE5-1C8C-41B0-9BA3-A20BB71A7E3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EAC763-35F4-45AD-A69B-7F0A645310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87EE5-1C8C-41B0-9BA3-A20BB71A7E3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EAC763-35F4-45AD-A69B-7F0A64531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87EE5-1C8C-41B0-9BA3-A20BB71A7E3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EAC763-35F4-45AD-A69B-7F0A64531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87EE5-1C8C-41B0-9BA3-A20BB71A7E3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EAC763-35F4-45AD-A69B-7F0A64531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A887EE5-1C8C-41B0-9BA3-A20BB71A7E3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1EAC763-35F4-45AD-A69B-7F0A64531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887EE5-1C8C-41B0-9BA3-A20BB71A7E3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1EAC763-35F4-45AD-A69B-7F0A64531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643206"/>
          </a:xfrm>
        </p:spPr>
        <p:txBody>
          <a:bodyPr>
            <a:normAutofit/>
          </a:bodyPr>
          <a:lstStyle/>
          <a:p>
            <a:r>
              <a:rPr lang="ru-RU" b="1" dirty="0"/>
              <a:t>Тема урока</a:t>
            </a:r>
            <a:r>
              <a:rPr lang="ru-RU" dirty="0"/>
              <a:t>: «Уроки доброты» </a:t>
            </a:r>
            <a:r>
              <a:rPr lang="ru-RU" sz="3100" dirty="0"/>
              <a:t>(по прочитанным произведениям художественной литературы и личным впечатлениям)</a:t>
            </a:r>
            <a:br>
              <a:rPr lang="ru-RU" sz="3100" dirty="0"/>
            </a:br>
            <a:r>
              <a:rPr lang="ru-RU" sz="31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071810"/>
            <a:ext cx="6400800" cy="2781304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Доброта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непременно спасает весь мир,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расти всем на свете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         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людям гармонию, мир обрести,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 сердце в добре вы согрейте.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2714625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Запишите  в таблицу имена героев, творящих добро и  их отличительные черты.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Честность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; упорство; смелость; стойкость; воля;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; доброта, чуткость, сочувствие, сострадание, милосердие, терпимость, понимание, душевное тепло, справедливость, великодушие, искренность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чувство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собственного достоинства; честность; доброта; милосердие; чуткость; щедрость; отзывчивость; ум., готовность приходить на помощь,  чувство долга, ответственность, гуманность, справедливость, честь, благородство в отношении человека к обществу, Родине, окружающим людям и самому себе, черствость; строгость;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сухарь</a:t>
            </a:r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401080" cy="475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60"/>
                <a:gridCol w="2800360"/>
                <a:gridCol w="2800360"/>
              </a:tblGrid>
              <a:tr h="301245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Название, герои, черты характера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Название, герои, черты характера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Название, герои, черты характера</a:t>
                      </a:r>
                      <a:endParaRPr lang="ru-RU" dirty="0"/>
                    </a:p>
                  </a:txBody>
                  <a:tcPr/>
                </a:tc>
              </a:tr>
              <a:tr h="17453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М.М. Пришвин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"Кладовая солнца"</a:t>
                      </a:r>
                    </a:p>
                  </a:txBody>
                  <a:tcPr marL="62971" marR="62971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В.П. Астафьев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"Конь с розовой гривой"</a:t>
                      </a:r>
                    </a:p>
                  </a:txBody>
                  <a:tcPr marL="62971" marR="62971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В.Г. Распутин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"Уроки французского"</a:t>
                      </a:r>
                    </a:p>
                  </a:txBody>
                  <a:tcPr marL="62971" marR="62971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Антипыч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Травка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соседи детей</a:t>
                      </a:r>
                    </a:p>
                  </a:txBody>
                  <a:tcPr marL="62971" marR="62971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Левонтий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Васеня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бабушка Катерина Петровна</a:t>
                      </a:r>
                    </a:p>
                  </a:txBody>
                  <a:tcPr marL="62971" marR="62971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Лидия Михайловна</a:t>
                      </a:r>
                      <a:r>
                        <a:rPr lang="ru-RU" sz="1200" dirty="0">
                          <a:solidFill>
                            <a:srgbClr val="42424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42424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2971" marR="62971" marT="66675" marB="66675"/>
                </a:tc>
              </a:tr>
            </a:tbl>
          </a:graphicData>
        </a:graphic>
      </p:graphicFrame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Дарите добрые слова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Дарите добрые слова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сердца чистого дарите!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Ведь наша жизнь так коротка…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 дальше жить всем помогите!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Дарите тем, кто одинок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тем, кто счастлив, жизнь проходит.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вечной ДОБРОТЫ урок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Всегда признание находит.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Дарите добрые слова…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наша жизнь? Одно мгновенье!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точно, кто-то ждет всегда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Когда на нас найдет прозренье.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Дарите добрые слова…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Прошу дарите без стеснения.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Любому доброта нужна,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Любому нужно окрыление!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мы стесняемся порой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всей души дарить признанья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остаемся за стеной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Обид, забот и ожиданья.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Дарите добрые слова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Всем - незнакомым и любимым.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Дарите добрые слова,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Чтоб сделать этот мир красивым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1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928670"/>
            <a:ext cx="2976570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290"/>
            <a:ext cx="2143125" cy="1571636"/>
          </a:xfrm>
          <a:prstGeom prst="rect">
            <a:avLst/>
          </a:prstGeom>
          <a:noFill/>
        </p:spPr>
      </p:pic>
      <p:pic>
        <p:nvPicPr>
          <p:cNvPr id="3075" name="Picture 3" descr="C:\Users\1\Downloads\44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0"/>
            <a:ext cx="2714644" cy="1900928"/>
          </a:xfrm>
          <a:prstGeom prst="rect">
            <a:avLst/>
          </a:prstGeom>
          <a:noFill/>
        </p:spPr>
      </p:pic>
      <p:pic>
        <p:nvPicPr>
          <p:cNvPr id="3076" name="Picture 4" descr="C:\Users\1\Downloads\dobrot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2571736" cy="2167886"/>
          </a:xfrm>
          <a:prstGeom prst="rect">
            <a:avLst/>
          </a:prstGeom>
          <a:noFill/>
        </p:spPr>
      </p:pic>
      <p:pic>
        <p:nvPicPr>
          <p:cNvPr id="3077" name="Picture 5" descr="C:\Users\1\Downloads\i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071678"/>
            <a:ext cx="2714644" cy="2214578"/>
          </a:xfrm>
          <a:prstGeom prst="rect">
            <a:avLst/>
          </a:prstGeom>
          <a:noFill/>
        </p:spPr>
      </p:pic>
      <p:pic>
        <p:nvPicPr>
          <p:cNvPr id="3078" name="Picture 6" descr="C:\Users\1\Downloads\i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2071678"/>
            <a:ext cx="2928958" cy="2214578"/>
          </a:xfrm>
          <a:prstGeom prst="rect">
            <a:avLst/>
          </a:prstGeom>
          <a:noFill/>
        </p:spPr>
      </p:pic>
      <p:pic>
        <p:nvPicPr>
          <p:cNvPr id="3079" name="Picture 7" descr="C:\Users\1\Downloads\dobr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071678"/>
            <a:ext cx="2643206" cy="2214578"/>
          </a:xfrm>
          <a:prstGeom prst="rect">
            <a:avLst/>
          </a:prstGeom>
          <a:noFill/>
        </p:spPr>
      </p:pic>
      <p:pic>
        <p:nvPicPr>
          <p:cNvPr id="3080" name="Picture 8" descr="C:\Users\1\Downloads\091d802fed897f283f7fcbaefacc221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357694"/>
            <a:ext cx="2786082" cy="2317357"/>
          </a:xfrm>
          <a:prstGeom prst="rect">
            <a:avLst/>
          </a:prstGeom>
          <a:noFill/>
        </p:spPr>
      </p:pic>
      <p:pic>
        <p:nvPicPr>
          <p:cNvPr id="3081" name="Picture 9" descr="C:\Users\1\Downloads\wki xyucq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4286256"/>
            <a:ext cx="2857520" cy="2357454"/>
          </a:xfrm>
          <a:prstGeom prst="rect">
            <a:avLst/>
          </a:prstGeom>
          <a:noFill/>
        </p:spPr>
      </p:pic>
      <p:pic>
        <p:nvPicPr>
          <p:cNvPr id="3082" name="Picture 10" descr="C:\Users\1\Downloads\together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4286256"/>
            <a:ext cx="2714644" cy="2286016"/>
          </a:xfrm>
          <a:prstGeom prst="rect">
            <a:avLst/>
          </a:prstGeom>
          <a:noFill/>
        </p:spPr>
      </p:pic>
      <p:pic>
        <p:nvPicPr>
          <p:cNvPr id="14" name="Picture 4" descr="C:\Users\1\Downloads\dobrot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682" y="152400"/>
            <a:ext cx="2571736" cy="21678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ownloads\0d17efb29eaaebcea3f3847cf72a85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00437"/>
            <a:ext cx="5357818" cy="3357563"/>
          </a:xfrm>
          <a:prstGeom prst="rect">
            <a:avLst/>
          </a:prstGeom>
          <a:noFill/>
        </p:spPr>
      </p:pic>
      <p:pic>
        <p:nvPicPr>
          <p:cNvPr id="5122" name="Picture 2" descr="C:\Users\1\Downloads\0d2ef286c114be56777ff56f0fc57e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5643570" cy="3765800"/>
          </a:xfrm>
          <a:prstGeom prst="rect">
            <a:avLst/>
          </a:prstGeom>
          <a:noFill/>
        </p:spPr>
      </p:pic>
      <p:pic>
        <p:nvPicPr>
          <p:cNvPr id="4098" name="Picture 2" descr="C:\Users\1\Downloads\14343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43380"/>
            <a:ext cx="2786062" cy="23542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0b0c24b5b91f1d4cd309515df50f44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4" cy="3861585"/>
          </a:xfrm>
          <a:prstGeom prst="rect">
            <a:avLst/>
          </a:prstGeom>
          <a:noFill/>
        </p:spPr>
      </p:pic>
      <p:pic>
        <p:nvPicPr>
          <p:cNvPr id="4099" name="Picture 3" descr="C:\Users\1\Downloads\4a407c25c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618" y="3286124"/>
            <a:ext cx="5353382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00042"/>
            <a:ext cx="40719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Сказка о Доброте</a:t>
            </a:r>
          </a:p>
          <a:p>
            <a:r>
              <a:rPr lang="ru-RU" dirty="0" smtClean="0"/>
              <a:t>Шла по свету девушка простая</a:t>
            </a:r>
            <a:br>
              <a:rPr lang="ru-RU" dirty="0" smtClean="0"/>
            </a:br>
            <a:r>
              <a:rPr lang="ru-RU" dirty="0" smtClean="0"/>
              <a:t>С именем редчайшим – Доброта,</a:t>
            </a:r>
            <a:br>
              <a:rPr lang="ru-RU" dirty="0" smtClean="0"/>
            </a:br>
            <a:r>
              <a:rPr lang="ru-RU" dirty="0" smtClean="0"/>
              <a:t>Лед Бездушья с ней при встрече таял,</a:t>
            </a:r>
            <a:br>
              <a:rPr lang="ru-RU" dirty="0" smtClean="0"/>
            </a:br>
            <a:r>
              <a:rPr lang="ru-RU" dirty="0" smtClean="0"/>
              <a:t>И остепенялась Суета.</a:t>
            </a:r>
          </a:p>
          <a:p>
            <a:r>
              <a:rPr lang="ru-RU" dirty="0" smtClean="0"/>
              <a:t>Злоба выходила на дорогу,</a:t>
            </a:r>
            <a:br>
              <a:rPr lang="ru-RU" dirty="0" smtClean="0"/>
            </a:br>
            <a:r>
              <a:rPr lang="ru-RU" dirty="0" smtClean="0"/>
              <a:t>И с Разбоем шла на Доброту,</a:t>
            </a:r>
            <a:br>
              <a:rPr lang="ru-RU" dirty="0" smtClean="0"/>
            </a:br>
            <a:r>
              <a:rPr lang="ru-RU" dirty="0" smtClean="0"/>
              <a:t>Встретив, вырождалась понемногу,</a:t>
            </a:r>
            <a:br>
              <a:rPr lang="ru-RU" dirty="0" smtClean="0"/>
            </a:br>
            <a:r>
              <a:rPr lang="ru-RU" dirty="0" smtClean="0"/>
              <a:t>Доброте вредить невмоготу!!!</a:t>
            </a:r>
          </a:p>
          <a:p>
            <a:r>
              <a:rPr lang="ru-RU" dirty="0" smtClean="0"/>
              <a:t>Ложь порой так искренне краснела</a:t>
            </a:r>
            <a:br>
              <a:rPr lang="ru-RU" dirty="0" smtClean="0"/>
            </a:br>
            <a:r>
              <a:rPr lang="ru-RU" dirty="0" smtClean="0"/>
              <a:t>При нежданной встрече с Добротой,</a:t>
            </a:r>
            <a:br>
              <a:rPr lang="ru-RU" dirty="0" smtClean="0"/>
            </a:br>
            <a:r>
              <a:rPr lang="ru-RU" dirty="0" smtClean="0"/>
              <a:t>Лесть же подлизаться не сумела,</a:t>
            </a:r>
            <a:br>
              <a:rPr lang="ru-RU" dirty="0" smtClean="0"/>
            </a:br>
            <a:r>
              <a:rPr lang="ru-RU" dirty="0" smtClean="0"/>
              <a:t>И ушла, прикрывшись Темнотой.</a:t>
            </a:r>
          </a:p>
          <a:p>
            <a:r>
              <a:rPr lang="ru-RU" dirty="0" smtClean="0"/>
              <a:t>Долго в одиночестве шагала</a:t>
            </a:r>
            <a:br>
              <a:rPr lang="ru-RU" dirty="0" smtClean="0"/>
            </a:br>
            <a:r>
              <a:rPr lang="ru-RU" dirty="0" smtClean="0"/>
              <a:t>Доброта по честному пути,</a:t>
            </a:r>
            <a:br>
              <a:rPr lang="ru-RU" dirty="0" smtClean="0"/>
            </a:br>
            <a:r>
              <a:rPr lang="ru-RU" dirty="0" smtClean="0"/>
              <a:t>Но однажды Дружбу повстречала,</a:t>
            </a:r>
            <a:br>
              <a:rPr lang="ru-RU" dirty="0" smtClean="0"/>
            </a:br>
            <a:r>
              <a:rPr lang="ru-RU" dirty="0" smtClean="0"/>
              <a:t>С нею веселей вдвойне идти.</a:t>
            </a:r>
          </a:p>
          <a:p>
            <a:r>
              <a:rPr lang="ru-RU" dirty="0" smtClean="0"/>
              <a:t>Дружба позвала с собою Радость</a:t>
            </a:r>
            <a:br>
              <a:rPr lang="ru-RU" dirty="0" smtClean="0"/>
            </a:br>
            <a:r>
              <a:rPr lang="ru-RU" dirty="0" smtClean="0"/>
              <a:t>С Радостью примчалась Красота,</a:t>
            </a:r>
            <a:br>
              <a:rPr lang="ru-RU" dirty="0" smtClean="0"/>
            </a:br>
            <a:r>
              <a:rPr lang="ru-RU" dirty="0" smtClean="0"/>
              <a:t>Все же победит любую Гадость</a:t>
            </a:r>
            <a:br>
              <a:rPr lang="ru-RU" dirty="0" smtClean="0"/>
            </a:br>
            <a:r>
              <a:rPr lang="ru-RU" dirty="0" smtClean="0"/>
              <a:t>В жизни непременно Доброта</a:t>
            </a:r>
            <a:r>
              <a:rPr lang="ru-RU" dirty="0" smtClean="0"/>
              <a:t>!</a:t>
            </a:r>
          </a:p>
          <a:p>
            <a:r>
              <a:rPr lang="ru-RU" dirty="0" smtClean="0"/>
              <a:t>Оксана Верникова.</a:t>
            </a:r>
            <a:endParaRPr lang="ru-RU" dirty="0"/>
          </a:p>
        </p:txBody>
      </p:sp>
      <p:pic>
        <p:nvPicPr>
          <p:cNvPr id="1026" name="Picture 2" descr="C:\Users\1\Downloads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14422"/>
            <a:ext cx="2667000" cy="37814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wnload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5524500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и задачи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 smtClean="0"/>
              <a:t>научить </a:t>
            </a:r>
            <a:r>
              <a:rPr lang="ru-RU" dirty="0"/>
              <a:t>делать выводы из прочитанных произведений, помочь в определении места  в жизни;</a:t>
            </a:r>
          </a:p>
          <a:p>
            <a:r>
              <a:rPr lang="ru-RU" dirty="0"/>
              <a:t>              развивать творческие способности учащихся;  </a:t>
            </a:r>
          </a:p>
          <a:p>
            <a:r>
              <a:rPr lang="ru-RU" dirty="0"/>
              <a:t>              пробудить чувство  любви и добра ко всему окружающему нас миру</a:t>
            </a: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b="1" dirty="0"/>
              <a:t>Форма урока</a:t>
            </a:r>
            <a:r>
              <a:rPr lang="ru-RU" dirty="0"/>
              <a:t>: беседа (с использованием фрагментов художественной  литературы)</a:t>
            </a:r>
          </a:p>
          <a:p>
            <a:r>
              <a:rPr lang="ru-RU" b="1" dirty="0"/>
              <a:t>Оборудование урока</a:t>
            </a:r>
            <a:r>
              <a:rPr lang="ru-RU" dirty="0"/>
              <a:t>: аудиозапись песни «Дорогою добра» на сл. Ю. </a:t>
            </a:r>
            <a:r>
              <a:rPr lang="ru-RU" dirty="0" err="1"/>
              <a:t>Энтина</a:t>
            </a:r>
            <a:r>
              <a:rPr lang="ru-RU" dirty="0"/>
              <a:t>, муз Минкова М. Запись мультфильма «Просто так», презентация к уроку</a:t>
            </a: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3682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Дорогою добра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72518" cy="6286520"/>
          </a:xfrm>
        </p:spPr>
        <p:txBody>
          <a:bodyPr>
            <a:noAutofit/>
          </a:bodyPr>
          <a:lstStyle/>
          <a:p>
            <a:r>
              <a:rPr lang="ru-RU" sz="2400" dirty="0"/>
              <a:t>Спроси у жизни </a:t>
            </a:r>
            <a:r>
              <a:rPr lang="ru-RU" sz="2400" dirty="0" smtClean="0"/>
              <a:t>строгой, </a:t>
            </a:r>
            <a:r>
              <a:rPr lang="ru-RU" sz="2400" dirty="0"/>
              <a:t>какой идти дорогой, </a:t>
            </a:r>
            <a:br>
              <a:rPr lang="ru-RU" sz="2400" dirty="0"/>
            </a:br>
            <a:r>
              <a:rPr lang="ru-RU" sz="2400" dirty="0"/>
              <a:t>Куда по свету белому отправиться с утра, </a:t>
            </a:r>
            <a:br>
              <a:rPr lang="ru-RU" sz="2400" dirty="0"/>
            </a:br>
            <a:r>
              <a:rPr lang="ru-RU" sz="2400" dirty="0"/>
              <a:t>Иди за солнцем следом, хоть этот путь неведом, </a:t>
            </a:r>
            <a:br>
              <a:rPr lang="ru-RU" sz="2400" dirty="0"/>
            </a:br>
            <a:r>
              <a:rPr lang="ru-RU" sz="2400" dirty="0"/>
              <a:t>Иди, мой друг, всегда иди дорогою добра. 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 smtClean="0"/>
              <a:t>Забудь </a:t>
            </a:r>
            <a:r>
              <a:rPr lang="ru-RU" sz="2400" dirty="0"/>
              <a:t>свои заботы, падения и взлёты, </a:t>
            </a:r>
            <a:br>
              <a:rPr lang="ru-RU" sz="2400" dirty="0"/>
            </a:br>
            <a:r>
              <a:rPr lang="ru-RU" sz="2400" dirty="0"/>
              <a:t>Не хнычь, когда судьба себя ведёт не как сестра. </a:t>
            </a:r>
            <a:br>
              <a:rPr lang="ru-RU" sz="2400" dirty="0"/>
            </a:br>
            <a:r>
              <a:rPr lang="ru-RU" sz="2400" dirty="0"/>
              <a:t>Но если с другом худо, не уповай на чудо, </a:t>
            </a:r>
            <a:br>
              <a:rPr lang="ru-RU" sz="2400" dirty="0"/>
            </a:br>
            <a:r>
              <a:rPr lang="ru-RU" sz="2400" dirty="0"/>
              <a:t>Спеши к нему, всегда иди дорогою добра.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Ах</a:t>
            </a:r>
            <a:r>
              <a:rPr lang="ru-RU" sz="2400" dirty="0"/>
              <a:t>, сколько будет разных сомнений и соблазнов, </a:t>
            </a:r>
            <a:br>
              <a:rPr lang="ru-RU" sz="2400" dirty="0"/>
            </a:br>
            <a:r>
              <a:rPr lang="ru-RU" sz="2400" dirty="0"/>
              <a:t>Не забывай, что эта жизнь не детская игра. </a:t>
            </a:r>
            <a:br>
              <a:rPr lang="ru-RU" sz="2400" dirty="0"/>
            </a:br>
            <a:r>
              <a:rPr lang="ru-RU" sz="2400" dirty="0"/>
              <a:t>Ты прочь гони соблазны, усвой закон негласный, </a:t>
            </a:r>
            <a:br>
              <a:rPr lang="ru-RU" sz="2400" dirty="0"/>
            </a:br>
            <a:r>
              <a:rPr lang="ru-RU" sz="2400" dirty="0"/>
              <a:t>Иди, мой друг, всегда иди дорогою добра. </a:t>
            </a:r>
            <a:br>
              <a:rPr lang="ru-RU" sz="2400" dirty="0"/>
            </a:br>
            <a:r>
              <a:rPr lang="ru-RU" sz="2400" dirty="0"/>
              <a:t>Ты прочь гони соблазны, усвой закон негласный, </a:t>
            </a:r>
            <a:br>
              <a:rPr lang="ru-RU" sz="2400" dirty="0"/>
            </a:br>
            <a:r>
              <a:rPr lang="ru-RU" sz="2400" dirty="0"/>
              <a:t>Иди, мой друг, всегда иди дорогою добра. 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«Истинное добро со стороны того, кто творит его, имеет меньшую память, чем со стороны того, кто его принимает. Так и должно быть. На то оно и добро, чтобы не искать прямой отдачи (я помог тебе - изволь и ты мне помогать), а быть бескорыстным и уверенным в своей тихой чудодейственной силе». </a:t>
            </a: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ТАЙМ РАУНД РОБИН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ТАЙМ РАУНД РОБИН ( каждый участник в течение 30 секунд проговаривает свой ответ.  Отвечает партнер №1).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 понимаете под словом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добро?»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словаре С.И. Ожегова: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благо, что честно и полезно, что требует от нас долг человека;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доброта - отзывчивость, душевное расположение к людям, стремление делать добро другим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 ЭЙ АР ГАЙД. Заполните таблицу, потом мы вернемся к ней и посмотрим, изменилось ли ваше мнение.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023"/>
                <a:gridCol w="5937292"/>
                <a:gridCol w="850085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ДО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                                    УТВЕРЖДЕНИЕ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ПОСЛЕ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Человеку непростительно жить улиткой.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Все живое имеет одну и ту же душу.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Что посеешь, то и пожнёшь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Нет хуже, когда у человека душа сухая. Вянет от таких жизнь, как трава от осенней росы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2400" b="0" i="0" dirty="0">
                          <a:latin typeface="Times New Roman"/>
                          <a:ea typeface="Times New Roman"/>
                        </a:rPr>
                        <a:t>Как хотите, чтобы с вами поступали люди, так и поступайте и вы с ними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latin typeface="Times New Roman"/>
                          <a:ea typeface="Times New Roman"/>
                        </a:rPr>
                        <a:t>Чем человек умнее и добрее, тем больше он замечает добра в людях.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latin typeface="Times New Roman"/>
                          <a:ea typeface="Times New Roman"/>
                        </a:rPr>
                        <a:t>Сделали добро, ждите благодарности.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Доброе дело без награды не остается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Назовите автора, название произведения, главных героев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.«Лось,  обирая  осинку,  с  высоты  своей  спокойно глядит  на  ползущую девочку.     Ничего не  видя,  кроме своей клюквы,  ползет она и  ползет к  большому черному пню.  Еле  передвигает за  собой  корзинку,  вся  мокрая и  грязная, прежняя Золотая Курочка на высоких ножках.     Лось ее и за человека не считает:  у нее все повадки обычных зверей, на каких он смотрит равнодушно, как мы на бездушные камни.»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.«Пряник конем! Это ж мечта всех деревенских малышей. Он белый-белый, этот конь. А грива у него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хвост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глаза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копыта тоже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 Бабушка никогда не позволяла таскаться с кусками хлеба. Ешь за столом, иначе будет худо. Но пряник - совсем другое дело. Пряник можно сунуть под рубаху, бегать и слышать, как конь лягает копытами в голый живот. Холодея от ужаса - потерял, - хвататься за рубаху и со счастьем убеждаться - тут он, тут конь-огонь! «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Среди зимы, уже после январских каникул, мне пришла на школу по почте посылка. Когда я открыл ее, достав опять топор из-под лестницы, - аккуратными, плотными рядами в ней лежали трубочки макарон. А внизу в толстой ватной обертке я нашел три красных яблока.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     Раньше я видел яблоки только на картинках, но догадался, что это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550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Тема урока: «Уроки доброты» (по прочитанным произведениям художественной литературы и личным впечатлениям)  </vt:lpstr>
      <vt:lpstr>Цели и задачи: </vt:lpstr>
      <vt:lpstr>Слайд 3</vt:lpstr>
      <vt:lpstr>Дорогою добра</vt:lpstr>
      <vt:lpstr>Слайд 5</vt:lpstr>
      <vt:lpstr>Структура ТАЙМ РАУНД РОБИН</vt:lpstr>
      <vt:lpstr>В  словаре С.И. Ожегова: </vt:lpstr>
      <vt:lpstr>Структура  ЭЙ АР ГАЙД. Заполните таблицу, потом мы вернемся к ней и посмотрим, изменилось ли ваше мнение.</vt:lpstr>
      <vt:lpstr>Назовите автора, название произведения, главных героев.</vt:lpstr>
      <vt:lpstr>Запишите  в таблицу имена героев, творящих добро и  их отличительные черты.</vt:lpstr>
      <vt:lpstr>Слайд 11</vt:lpstr>
      <vt:lpstr>Слайд 12</vt:lpstr>
      <vt:lpstr>Дарите добрые слова 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«Уроки доброты» (по прочитанным произведениям художественной литературы и личным впечатлениям)</dc:title>
  <dc:creator>Windows User</dc:creator>
  <cp:lastModifiedBy>Windows User</cp:lastModifiedBy>
  <cp:revision>11</cp:revision>
  <dcterms:created xsi:type="dcterms:W3CDTF">2014-03-07T15:45:40Z</dcterms:created>
  <dcterms:modified xsi:type="dcterms:W3CDTF">2014-03-12T06:32:17Z</dcterms:modified>
</cp:coreProperties>
</file>