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257" r:id="rId3"/>
    <p:sldId id="259" r:id="rId4"/>
    <p:sldId id="256" r:id="rId5"/>
    <p:sldId id="268" r:id="rId6"/>
    <p:sldId id="269" r:id="rId7"/>
    <p:sldId id="270" r:id="rId8"/>
    <p:sldId id="272" r:id="rId9"/>
    <p:sldId id="261" r:id="rId10"/>
    <p:sldId id="260" r:id="rId11"/>
    <p:sldId id="258" r:id="rId12"/>
    <p:sldId id="271" r:id="rId13"/>
    <p:sldId id="264" r:id="rId14"/>
    <p:sldId id="263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1C1C1C"/>
    <a:srgbClr val="800000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8B34B-0D2B-4C11-820C-68E1AD62F1D8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0A66E-4860-4D9C-983C-B1A27B939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40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0A66E-4860-4D9C-983C-B1A27B9396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65EF0-0FD6-4244-BD09-9CC2A386419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D1C28-EB51-490D-BA0A-D075160E27F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CD30A-6D35-43A2-95E4-0D125FEB4F3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8D39B-1B4C-4907-B7A0-3CBC775C2B2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CF663-F4EA-4C50-B2ED-77005D21CF3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F1123-8A12-4FA5-8DE9-CA1041B2A4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567EE-D854-4800-8EED-0BFA289EE05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23639-AADC-4EB1-9FCA-78B63A4EBF9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51046-C5E5-4D1E-A2BE-CB4564041F3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7ECF6-D738-49F8-AAE5-8FB916023D2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E0C9B-42C5-4168-B1A7-6AFC1493F01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939536-41B6-41F0-BF81-A7A574454BD0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Rectangle 177"/>
          <p:cNvSpPr>
            <a:spLocks noChangeArrowheads="1"/>
          </p:cNvSpPr>
          <p:nvPr/>
        </p:nvSpPr>
        <p:spPr bwMode="auto">
          <a:xfrm>
            <a:off x="35103" y="332656"/>
            <a:ext cx="47525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 smtClean="0"/>
              <a:t>Урок литературы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solidFill>
                  <a:schemeClr val="bg1"/>
                </a:solidFill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</a:rPr>
              <a:t> 11 классе</a:t>
            </a:r>
            <a:endParaRPr lang="ru-RU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9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111"/>
            <a:ext cx="21669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349073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постмодернизма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315" y="1283391"/>
            <a:ext cx="624644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dirty="0" err="1"/>
              <a:t>Интертекстуальность</a:t>
            </a:r>
            <a:r>
              <a:rPr lang="ru-RU" altLang="ru-RU" sz="2000" b="1" dirty="0"/>
              <a:t> </a:t>
            </a:r>
            <a:r>
              <a:rPr lang="ru-RU" altLang="ru-RU" sz="2000" dirty="0" smtClean="0"/>
              <a:t>(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угадывание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отзвуков других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произведений)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важнейших черт постмодернистской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литературы. ИНТЕРТЕКСТУАЛЬНОСТЬ  выражается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наличии между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связей, благодаря которым тексты (или их части)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разными способами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явно или неявно ссылаться друг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друга.</a:t>
            </a:r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0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dirty="0" err="1" smtClean="0"/>
              <a:t>Интертекстуальность</a:t>
            </a:r>
            <a:r>
              <a:rPr lang="ru-RU" altLang="ru-RU" sz="2000" b="1" dirty="0" smtClean="0"/>
              <a:t> - </a:t>
            </a:r>
            <a:r>
              <a:rPr lang="ru-RU" altLang="ru-RU" sz="2000" dirty="0" smtClean="0"/>
              <a:t>диалог </a:t>
            </a:r>
            <a:r>
              <a:rPr lang="ru-RU" altLang="ru-RU" sz="2000" dirty="0"/>
              <a:t>старого и нового текста.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000" dirty="0"/>
              <a:t> </a:t>
            </a:r>
            <a:endParaRPr lang="ru-RU" altLang="ru-RU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000" b="1" dirty="0" smtClean="0"/>
              <a:t>Двойное кодирование . </a:t>
            </a:r>
            <a:r>
              <a:rPr lang="ru-RU" sz="2000" dirty="0" smtClean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стороны произведения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постмодернизма обладают рекламной привлекательностью предмета массового потребления для всех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другой стороны, пародийным осмыслением более ранних произведений, иронической трактовкой их сюжетов и приемов он апеллирует к искушенной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публике.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000" dirty="0" smtClean="0"/>
              <a:t> </a:t>
            </a:r>
            <a:endParaRPr lang="ru-RU" altLang="ru-RU" dirty="0" smtClean="0"/>
          </a:p>
        </p:txBody>
      </p:sp>
      <p:pic>
        <p:nvPicPr>
          <p:cNvPr id="1026" name="Picture 2" descr="http://im7-tub-ru.yandex.net/i?id=206942058-0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708920"/>
            <a:ext cx="2166938" cy="162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2-tub-ru.yandex.net/i?id=792621171-59-72&amp;n=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" b="12310"/>
          <a:stretch/>
        </p:blipFill>
        <p:spPr bwMode="auto">
          <a:xfrm>
            <a:off x="6858000" y="4524230"/>
            <a:ext cx="2138114" cy="226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12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постмодернизма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834" y="156427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преувеличены масштабы катастрофы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Характеры героев гиперболизированы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произведения – одиночки, до них никому нет дела.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7" descr="сумер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01008"/>
            <a:ext cx="4869160" cy="26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KXCAIDBPU2CAQCCYQCCAAJV7EQCACBPZ8KCAJPKMCDCA6OR42TCAOOFHCKCA2MCSBKCAMHNXJQCACZYWO9CALAT91NCATQQDCKCAWQ609JCAXA62KFCAZOT87QCAHYQEXOCA6C6FX7CA1KQYLMCA3O49K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179" y="1196752"/>
            <a:ext cx="126782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301182" y="0"/>
            <a:ext cx="4322053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Коллаж</a:t>
            </a:r>
          </a:p>
        </p:txBody>
      </p:sp>
      <p:pic>
        <p:nvPicPr>
          <p:cNvPr id="9" name="Picture 5" descr="телефон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41357"/>
            <a:ext cx="3879261" cy="2529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7829" name="Picture 5" descr="коллаж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33" y="2726148"/>
            <a:ext cx="4499992" cy="4124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 descr="коллаж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9355"/>
            <a:ext cx="4627233" cy="3743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5" descr="kader1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56" y="3945058"/>
            <a:ext cx="3896717" cy="2922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1732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azgovor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24" y="0"/>
            <a:ext cx="2403376" cy="330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-180528" y="3068960"/>
            <a:ext cx="7236296" cy="324036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lang="ru-RU" altLang="ru-RU" sz="8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alt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Постмодернизм</a:t>
            </a: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переход в состояние, когда читатель становится свободным интерпретатором и когда писатель не бьет его по рукам и не говорит: «неправильно читаешь, читай иначе», - это момент высвобождения, и в этом смысле  постмодернизм на сегодняшний день – достижение свободы в литературе».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ru-RU" alt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Ерофеев</a:t>
            </a:r>
            <a:endParaRPr lang="ru-RU" altLang="ru-RU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ru-RU" altLang="ru-RU" sz="2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5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0-tub-ru.yandex.net/i?id=390745990-4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28735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6-tub-ru.yandex.net/i?id=509537085-6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336" y="260648"/>
            <a:ext cx="1858888" cy="248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174" y="3933056"/>
            <a:ext cx="910582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«Нам бы про душу не забыть. Нам бы немножко добрее быть…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 один раз, уж так случилось, живём на земле. Ну так и будь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 повнимательнее друг к другу, подобрее…»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В.М. Шукшин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776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2656"/>
            <a:ext cx="8229600" cy="792882"/>
          </a:xfrm>
        </p:spPr>
        <p:txBody>
          <a:bodyPr/>
          <a:lstStyle/>
          <a:p>
            <a:r>
              <a:rPr lang="ru-RU" sz="2800" dirty="0" smtClean="0">
                <a:solidFill>
                  <a:srgbClr val="1C1C1C"/>
                </a:solidFill>
              </a:rPr>
              <a:t>Соотнесите портрет писателя и имя</a:t>
            </a:r>
            <a:endParaRPr lang="ru-RU" sz="2800" dirty="0">
              <a:solidFill>
                <a:srgbClr val="1C1C1C"/>
              </a:solidFill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968875"/>
          </a:xfrm>
        </p:spPr>
        <p:txBody>
          <a:bodyPr/>
          <a:lstStyle/>
          <a:p>
            <a:endParaRPr lang="ru-RU" dirty="0" smtClean="0">
              <a:solidFill>
                <a:srgbClr val="1C1C1C"/>
              </a:solidFill>
            </a:endParaRPr>
          </a:p>
          <a:p>
            <a:endParaRPr lang="ru-RU" dirty="0">
              <a:solidFill>
                <a:srgbClr val="1C1C1C"/>
              </a:solidFill>
            </a:endParaRPr>
          </a:p>
          <a:p>
            <a:endParaRPr lang="ru-RU" dirty="0" smtClean="0">
              <a:solidFill>
                <a:srgbClr val="1C1C1C"/>
              </a:solidFill>
            </a:endParaRPr>
          </a:p>
          <a:p>
            <a:endParaRPr lang="ru-RU" dirty="0">
              <a:solidFill>
                <a:srgbClr val="1C1C1C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1C1C1C"/>
              </a:solidFill>
            </a:endParaRPr>
          </a:p>
        </p:txBody>
      </p:sp>
      <p:pic>
        <p:nvPicPr>
          <p:cNvPr id="4" name="Рисунок 3" descr="http://im7-tub-ru.yandex.net/i?id=182583705-35-72&amp;n=2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1" y="1484784"/>
            <a:ext cx="1937436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im4-tub-ru.yandex.net/i?id=594817114-30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35" y="1517832"/>
            <a:ext cx="1728191" cy="19181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439606" y="4100366"/>
            <a:ext cx="1872208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В. Пелевин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http://im1-tub-ru.yandex.net/i?id=83797014-03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95" y="1510810"/>
            <a:ext cx="1716512" cy="191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2-tub-ru.yandex.net/i?id=130267063-23-72&amp;n=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977" y="1510809"/>
            <a:ext cx="1572766" cy="19181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548996" y="4100366"/>
            <a:ext cx="1872208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В. Ерофеев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4307" y="4100366"/>
            <a:ext cx="1872208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Т. Толстая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32240" y="4100366"/>
            <a:ext cx="216024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Л. Петрушевская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2656"/>
            <a:ext cx="8229600" cy="792882"/>
          </a:xfrm>
        </p:spPr>
        <p:txBody>
          <a:bodyPr/>
          <a:lstStyle/>
          <a:p>
            <a:r>
              <a:rPr lang="ru-RU" sz="2800" dirty="0" smtClean="0">
                <a:solidFill>
                  <a:srgbClr val="1C1C1C"/>
                </a:solidFill>
              </a:rPr>
              <a:t>Соотнесите портрет писателя и имя</a:t>
            </a:r>
            <a:endParaRPr lang="ru-RU" sz="2800" dirty="0">
              <a:solidFill>
                <a:srgbClr val="1C1C1C"/>
              </a:solidFill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968875"/>
          </a:xfrm>
        </p:spPr>
        <p:txBody>
          <a:bodyPr/>
          <a:lstStyle/>
          <a:p>
            <a:endParaRPr lang="ru-RU" dirty="0" smtClean="0">
              <a:solidFill>
                <a:srgbClr val="1C1C1C"/>
              </a:solidFill>
            </a:endParaRPr>
          </a:p>
          <a:p>
            <a:endParaRPr lang="ru-RU" dirty="0">
              <a:solidFill>
                <a:srgbClr val="1C1C1C"/>
              </a:solidFill>
            </a:endParaRPr>
          </a:p>
          <a:p>
            <a:endParaRPr lang="ru-RU" dirty="0" smtClean="0">
              <a:solidFill>
                <a:srgbClr val="1C1C1C"/>
              </a:solidFill>
            </a:endParaRPr>
          </a:p>
          <a:p>
            <a:endParaRPr lang="ru-RU" dirty="0">
              <a:solidFill>
                <a:srgbClr val="1C1C1C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1C1C1C"/>
              </a:solidFill>
            </a:endParaRPr>
          </a:p>
        </p:txBody>
      </p:sp>
      <p:pic>
        <p:nvPicPr>
          <p:cNvPr id="4" name="Рисунок 3" descr="http://im7-tub-ru.yandex.net/i?id=182583705-35-72&amp;n=2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r="25000"/>
          <a:stretch/>
        </p:blipFill>
        <p:spPr bwMode="auto">
          <a:xfrm>
            <a:off x="611561" y="1484784"/>
            <a:ext cx="1937436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im4-tub-ru.yandex.net/i?id=594817114-30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35" y="1517832"/>
            <a:ext cx="1728191" cy="19181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4674307" y="4100366"/>
            <a:ext cx="1872208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В. Пелевин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http://im1-tub-ru.yandex.net/i?id=83797014-03-72&amp;n=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795" y="1510810"/>
            <a:ext cx="1716512" cy="1918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im2-tub-ru.yandex.net/i?id=130267063-23-72&amp;n=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977" y="1510809"/>
            <a:ext cx="1572766" cy="19181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548996" y="4100366"/>
            <a:ext cx="1872208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В. Ерофеев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5473" y="4100366"/>
            <a:ext cx="1872208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Т. Толстая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32240" y="4100366"/>
            <a:ext cx="216024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Л. Петрушевская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Rectangle 173"/>
          <p:cNvSpPr>
            <a:spLocks noChangeArrowheads="1"/>
          </p:cNvSpPr>
          <p:nvPr/>
        </p:nvSpPr>
        <p:spPr bwMode="auto">
          <a:xfrm>
            <a:off x="209416" y="365061"/>
            <a:ext cx="67687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3200" dirty="0" smtClean="0"/>
              <a:t>«Нам </a:t>
            </a:r>
            <a:r>
              <a:rPr lang="ru-RU" sz="3200" dirty="0"/>
              <a:t>бы про душу не </a:t>
            </a:r>
            <a:r>
              <a:rPr lang="ru-RU" sz="3200" dirty="0" smtClean="0"/>
              <a:t>забыть» </a:t>
            </a:r>
            <a:endParaRPr lang="ru-RU" sz="3200" b="1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sz="3200" b="1" dirty="0"/>
          </a:p>
        </p:txBody>
      </p:sp>
      <p:sp>
        <p:nvSpPr>
          <p:cNvPr id="2225" name="Rectangle 177"/>
          <p:cNvSpPr>
            <a:spLocks noChangeArrowheads="1"/>
          </p:cNvSpPr>
          <p:nvPr/>
        </p:nvSpPr>
        <p:spPr bwMode="auto">
          <a:xfrm>
            <a:off x="5842133" y="5805264"/>
            <a:ext cx="2919838" cy="72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Урок-исследование </a:t>
            </a:r>
          </a:p>
        </p:txBody>
      </p:sp>
      <p:sp>
        <p:nvSpPr>
          <p:cNvPr id="5" name="Rectangle 177"/>
          <p:cNvSpPr>
            <a:spLocks noChangeArrowheads="1"/>
          </p:cNvSpPr>
          <p:nvPr/>
        </p:nvSpPr>
        <p:spPr bwMode="auto">
          <a:xfrm rot="1133991">
            <a:off x="5553762" y="1755842"/>
            <a:ext cx="2682875" cy="72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Л.С. Петрушевская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 «Гигиена»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60332"/>
            <a:ext cx="2880320" cy="367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а\Pictures\картинки\ер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936103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Людмила Петрушевская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2664296" cy="280831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cs typeface="Aharoni" pitchFamily="2" charset="-79"/>
              </a:rPr>
              <a:t>Родилась </a:t>
            </a:r>
          </a:p>
          <a:p>
            <a:r>
              <a:rPr lang="ru-RU" dirty="0" smtClean="0">
                <a:solidFill>
                  <a:srgbClr val="FFFF00"/>
                </a:solidFill>
                <a:cs typeface="Aharoni" pitchFamily="2" charset="-79"/>
              </a:rPr>
              <a:t>26.05.1938 </a:t>
            </a:r>
          </a:p>
          <a:p>
            <a:r>
              <a:rPr lang="ru-RU" dirty="0" smtClean="0">
                <a:solidFill>
                  <a:srgbClr val="FFFF00"/>
                </a:solidFill>
                <a:cs typeface="Aharoni" pitchFamily="2" charset="-79"/>
              </a:rPr>
              <a:t> в Москве</a:t>
            </a:r>
          </a:p>
          <a:p>
            <a:r>
              <a:rPr lang="ru-RU" dirty="0" smtClean="0">
                <a:solidFill>
                  <a:srgbClr val="FFFF00"/>
                </a:solidFill>
                <a:cs typeface="Aharoni" pitchFamily="2" charset="-79"/>
              </a:rPr>
              <a:t> в семье служащего.</a:t>
            </a:r>
            <a:endParaRPr lang="ru-RU" dirty="0">
              <a:solidFill>
                <a:srgbClr val="FFFF00"/>
              </a:solidFill>
              <a:cs typeface="Aharoni" pitchFamily="2" charset="-79"/>
            </a:endParaRPr>
          </a:p>
        </p:txBody>
      </p:sp>
      <p:pic>
        <p:nvPicPr>
          <p:cNvPr id="4" name="Picture 2" descr="http://im1-tub-ru.yandex.net/i?id=89967754-4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18" y="1628800"/>
            <a:ext cx="501655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26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вета\Pictures\картинки\ерр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1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67328" cy="256490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solidFill>
                  <a:srgbClr val="FFFF00"/>
                </a:solidFill>
              </a:rPr>
              <a:t>Людмила Петрушевская - человек удивительной судьбы. Она вышла из самых нищих слоев нашей жизни. Она может быть очень простой во взаимоотношениях, откровенной и честной. Она может быть ироничной. Может быть злой. Она непредсказуемая. 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2053" name="Picture 5" descr="C:\Users\света\Pictures\KyUbffPfeYM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9788" y="4049688"/>
            <a:ext cx="3779912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935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света\Pictures\картинки\ерр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8" y="0"/>
            <a:ext cx="9144000" cy="273630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>
                <a:solidFill>
                  <a:srgbClr val="FFFF00"/>
                </a:solidFill>
              </a:rPr>
              <a:t>Достижения:</a:t>
            </a:r>
            <a:r>
              <a:rPr lang="ru-RU" sz="3600" dirty="0" smtClean="0">
                <a:solidFill>
                  <a:srgbClr val="FFFF00"/>
                </a:solidFill>
              </a:rPr>
              <a:t>  </a:t>
            </a:r>
            <a:r>
              <a:rPr lang="ru-RU" sz="2600" dirty="0" smtClean="0">
                <a:solidFill>
                  <a:srgbClr val="FFFF00"/>
                </a:solidFill>
              </a:rPr>
              <a:t>проза и пьеса переведены на 20 языков мира.</a:t>
            </a:r>
            <a:br>
              <a:rPr lang="ru-RU" sz="2600" dirty="0" smtClean="0">
                <a:solidFill>
                  <a:srgbClr val="FFFF00"/>
                </a:solidFill>
              </a:rPr>
            </a:br>
            <a:r>
              <a:rPr lang="ru-RU" sz="2600" dirty="0" smtClean="0">
                <a:solidFill>
                  <a:srgbClr val="FFFF00"/>
                </a:solidFill>
              </a:rPr>
              <a:t> В 2008 году Фонд «Северная Пальмира» совместно с международной ассоциацией  и «Живая классика» организовали Международный Петрушевский фестиваль, приуроченный к 70-летию со дня рождения и к 20-летию со дня выхода первой книги Людмилы Петрушевской.  </a:t>
            </a:r>
            <a:endParaRPr lang="ru-RU" sz="2600" dirty="0">
              <a:solidFill>
                <a:srgbClr val="FFFF00"/>
              </a:solidFill>
            </a:endParaRPr>
          </a:p>
        </p:txBody>
      </p:sp>
      <p:pic>
        <p:nvPicPr>
          <p:cNvPr id="3077" name="Picture 5" descr="C:\Users\света\Pictures\Z0GW8U3qj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834768"/>
            <a:ext cx="7154658" cy="4005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579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Rectangle 173"/>
          <p:cNvSpPr>
            <a:spLocks noChangeArrowheads="1"/>
          </p:cNvSpPr>
          <p:nvPr/>
        </p:nvSpPr>
        <p:spPr bwMode="auto">
          <a:xfrm>
            <a:off x="209416" y="365061"/>
            <a:ext cx="67687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3200" dirty="0" smtClean="0"/>
              <a:t>«Нам </a:t>
            </a:r>
            <a:r>
              <a:rPr lang="ru-RU" sz="3200" dirty="0"/>
              <a:t>бы про душу не </a:t>
            </a:r>
            <a:r>
              <a:rPr lang="ru-RU" sz="3200" dirty="0" smtClean="0"/>
              <a:t>забыть» </a:t>
            </a:r>
            <a:endParaRPr lang="ru-RU" sz="3200" b="1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s-ES" sz="3200" b="1" dirty="0"/>
          </a:p>
        </p:txBody>
      </p:sp>
      <p:sp>
        <p:nvSpPr>
          <p:cNvPr id="2225" name="Rectangle 177"/>
          <p:cNvSpPr>
            <a:spLocks noChangeArrowheads="1"/>
          </p:cNvSpPr>
          <p:nvPr/>
        </p:nvSpPr>
        <p:spPr bwMode="auto">
          <a:xfrm>
            <a:off x="5842133" y="5805264"/>
            <a:ext cx="2919838" cy="72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Урок-исследование </a:t>
            </a:r>
          </a:p>
        </p:txBody>
      </p:sp>
      <p:sp>
        <p:nvSpPr>
          <p:cNvPr id="5" name="Rectangle 177"/>
          <p:cNvSpPr>
            <a:spLocks noChangeArrowheads="1"/>
          </p:cNvSpPr>
          <p:nvPr/>
        </p:nvSpPr>
        <p:spPr bwMode="auto">
          <a:xfrm rot="1133991">
            <a:off x="5553762" y="1755842"/>
            <a:ext cx="2682875" cy="72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Л.С. Петрушевская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 «Гигиена»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60332"/>
            <a:ext cx="2880320" cy="367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74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987" y="12735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Ремейк</a:t>
            </a: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400" dirty="0" smtClean="0">
                <a:latin typeface="+mj-lt"/>
              </a:rPr>
              <a:t>о</a:t>
            </a:r>
            <a:r>
              <a:rPr lang="ru-RU" sz="2400" dirty="0" smtClean="0">
                <a:latin typeface="+mj-lt"/>
              </a:rPr>
              <a:t>дна </a:t>
            </a:r>
            <a:r>
              <a:rPr lang="ru-RU" sz="2400" dirty="0">
                <a:latin typeface="+mj-lt"/>
              </a:rPr>
              <a:t>из форм перекодировки классики, представляющая собою произведение, которое либо повторяет сюжет какого-то другого, написанного ранее и обычно широко известного произведения, либо создано по его </a:t>
            </a:r>
            <a:r>
              <a:rPr lang="ru-RU" sz="2400" dirty="0" smtClean="0">
                <a:latin typeface="+mj-lt"/>
              </a:rPr>
              <a:t>мотивам.</a:t>
            </a:r>
            <a:endParaRPr lang="ru-RU" altLang="ru-RU" sz="2400" dirty="0" smtClean="0">
              <a:solidFill>
                <a:schemeClr val="accent6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Picture 7" descr="IAL-Wallpaper15_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196752"/>
            <a:ext cx="4572000" cy="292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32849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295935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«Ремейк - есть цитата, но </a:t>
            </a: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цитата переосмысленная» 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6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5918</TotalTime>
  <Words>396</Words>
  <Application>Microsoft Office PowerPoint</Application>
  <PresentationFormat>Экран (4:3)</PresentationFormat>
  <Paragraphs>57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Diseño predeterminado</vt:lpstr>
      <vt:lpstr>Презентация PowerPoint</vt:lpstr>
      <vt:lpstr>Соотнесите портрет писателя и имя</vt:lpstr>
      <vt:lpstr>Соотнесите портрет писателя и имя</vt:lpstr>
      <vt:lpstr>Презентация PowerPoint</vt:lpstr>
      <vt:lpstr>Людмила Петрушевская</vt:lpstr>
      <vt:lpstr>Людмила Петрушевская - человек удивительной судьбы. Она вышла из самых нищих слоев нашей жизни. Она может быть очень простой во взаимоотношениях, откровенной и честной. Она может быть ироничной. Может быть злой. Она непредсказуемая. </vt:lpstr>
      <vt:lpstr>Достижения:  проза и пьеса переведены на 20 языков мира.  В 2008 году Фонд «Северная Пальмира» совместно с международной ассоциацией  и «Живая классика» организовали Международный Петрушевский фестиваль, приуроченный к 70-летию со дня рождения и к 20-летию со дня выхода первой книги Людмилы Петрушевской.  </vt:lpstr>
      <vt:lpstr>Презентация PowerPoint</vt:lpstr>
      <vt:lpstr>Презентация PowerPoint</vt:lpstr>
      <vt:lpstr>Презентация PowerPoint</vt:lpstr>
      <vt:lpstr>Признаки литературы постмодернизма</vt:lpstr>
      <vt:lpstr>Коллаж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Asus</cp:lastModifiedBy>
  <cp:revision>819</cp:revision>
  <dcterms:created xsi:type="dcterms:W3CDTF">2010-05-23T14:28:12Z</dcterms:created>
  <dcterms:modified xsi:type="dcterms:W3CDTF">2014-04-10T16:26:15Z</dcterms:modified>
</cp:coreProperties>
</file>