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58" r:id="rId3"/>
    <p:sldId id="259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23" autoAdjust="0"/>
  </p:normalViewPr>
  <p:slideViewPr>
    <p:cSldViewPr>
      <p:cViewPr varScale="1">
        <p:scale>
          <a:sx n="98" d="100"/>
          <a:sy n="98" d="100"/>
        </p:scale>
        <p:origin x="-7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0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49BD3-F6C2-47B5-A33D-7B6FBD27F410}" type="datetimeFigureOut">
              <a:rPr lang="ru-RU"/>
              <a:pPr>
                <a:defRPr/>
              </a:pPr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53994-C78A-4B47-9961-00135E2C4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CC304-4340-4666-92A5-AEB531D2B5BC}" type="datetimeFigureOut">
              <a:rPr lang="ru-RU"/>
              <a:pPr>
                <a:defRPr/>
              </a:pPr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DB102-0E56-4945-97BC-08738DFCA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20254-5F81-4A68-B7DA-4E6D9B00E550}" type="datetimeFigureOut">
              <a:rPr lang="ru-RU"/>
              <a:pPr>
                <a:defRPr/>
              </a:pPr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F22F3-CC2C-4C32-9B74-63E7CA723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74CA1-45FC-41A0-A571-DE7FC13F1371}" type="datetimeFigureOut">
              <a:rPr lang="ru-RU"/>
              <a:pPr>
                <a:defRPr/>
              </a:pPr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489CF-D10D-474F-99ED-E349C6DA0F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998F-CDBA-4181-8BCA-8626160D5A8E}" type="datetimeFigureOut">
              <a:rPr lang="ru-RU"/>
              <a:pPr>
                <a:defRPr/>
              </a:pPr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F7E86-DAC5-412F-84C5-F9CB867709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DAFD1-36BE-40B4-9D19-11332B56C363}" type="datetimeFigureOut">
              <a:rPr lang="ru-RU"/>
              <a:pPr>
                <a:defRPr/>
              </a:pPr>
              <a:t>12.12.2014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BB95C-ADA2-4197-A51F-4352E3620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683D3-11FB-44B2-8EF6-88C9219CEB2B}" type="datetimeFigureOut">
              <a:rPr lang="ru-RU"/>
              <a:pPr>
                <a:defRPr/>
              </a:pPr>
              <a:t>12.12.2014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3679D-4796-4D75-A357-F8EDF533E3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40D7C-A524-40D1-A25D-5C0A4AC517F4}" type="datetimeFigureOut">
              <a:rPr lang="ru-RU"/>
              <a:pPr>
                <a:defRPr/>
              </a:pPr>
              <a:t>12.12.2014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33819-A2D2-423A-8F02-8A3B9A6801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16C82-D25D-4E4F-B3AD-DDEA4AE4E95A}" type="datetimeFigureOut">
              <a:rPr lang="ru-RU"/>
              <a:pPr>
                <a:defRPr/>
              </a:pPr>
              <a:t>12.12.2014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FD1E0-B3A9-4787-9A44-1C58CDCE4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8D3A0-BD98-4D41-BB70-F813B93DA7AB}" type="datetimeFigureOut">
              <a:rPr lang="ru-RU"/>
              <a:pPr>
                <a:defRPr/>
              </a:pPr>
              <a:t>12.12.2014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46604-2840-4CF7-A11A-0ABBB8BB8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895D9-2346-46C3-AD68-95EB52B4693A}" type="datetimeFigureOut">
              <a:rPr lang="ru-RU"/>
              <a:pPr>
                <a:defRPr/>
              </a:pPr>
              <a:t>12.12.2014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CE0D6-5134-4567-A879-1FB76701FE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0DDF7D-CE27-4275-A92D-1083AED5EB33}" type="datetimeFigureOut">
              <a:rPr lang="ru-RU"/>
              <a:pPr>
                <a:defRPr/>
              </a:pPr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4EF399-E9E5-4EDC-A67E-BAD99EE0B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Использование </a:t>
            </a:r>
            <a:br>
              <a:rPr lang="ru-RU" dirty="0" smtClean="0"/>
            </a:br>
            <a:r>
              <a:rPr lang="ru-RU" dirty="0" smtClean="0"/>
              <a:t>активных педагогических технологий </a:t>
            </a:r>
            <a:br>
              <a:rPr lang="ru-RU" dirty="0" smtClean="0"/>
            </a:br>
            <a:r>
              <a:rPr lang="ru-RU" dirty="0" smtClean="0"/>
              <a:t>в различных направлениях коррекционной работы </a:t>
            </a:r>
            <a:br>
              <a:rPr lang="ru-RU" dirty="0" smtClean="0"/>
            </a:br>
            <a:r>
              <a:rPr lang="ru-RU" dirty="0" smtClean="0"/>
              <a:t>с дошкольниками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105400"/>
            <a:ext cx="6400800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Подготовила учитель-логопед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Загороднева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И.П.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Москва, 2014 год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714504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Работа станции «Сказочная» в ходе празднования Дня защиты детей</a:t>
            </a:r>
            <a:endParaRPr lang="ru-RU" sz="3600" dirty="0"/>
          </a:p>
        </p:txBody>
      </p:sp>
      <p:pic>
        <p:nvPicPr>
          <p:cNvPr id="4" name="Содержимое 3" descr="IMG_58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785926"/>
            <a:ext cx="6788945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КОНСУЛЬТАТИВНОЕ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НАПРАВЛЕНИЕ: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5400600"/>
          </a:xfrm>
        </p:spPr>
        <p:txBody>
          <a:bodyPr/>
          <a:lstStyle/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*консультации для родителей, обучение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приемам работы по закреплению звуков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*консультации для сотрудников детского сада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*публикация консультативных материалов на сайте детского сада и в Социальной сети работников образования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*поддержка работы собственного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блога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мини-сайта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 МЕТОДИЧЕСКОЕ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НАПРАВЛЕНИЕ: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4929411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*обучение на курсах повышения квалификации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*самообразование: изучение публикаций в области коррекционной педагогики, включая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он-лайн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сервисы Интернет-ресурсов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*обмен опытом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коллегами: открытые   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мероприятия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мастер-классы,  представление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своего опыта на сайте ОУ и персональном мини-сайте, публикации методических материалов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области коррекционной педагогики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*обмен опытом с коллегами: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посещение открытых мероприятий,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представление собственного опыта на сайте ДОУ и персональном мини-сайте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000949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Мастер-класс на тему:  «Развитие связной речи у дошкольников»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(методика пиктограмм: образец задания )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SC_0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1928802"/>
            <a:ext cx="3901440" cy="52019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за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ОСНОВНЫЕ  НАПРАВЛЕНИЯ  РАБОТЫ:</a:t>
            </a:r>
            <a:endParaRPr lang="ru-RU" dirty="0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*диагностическое</a:t>
            </a:r>
          </a:p>
          <a:p>
            <a:pPr eaLnBrk="1" hangingPunct="1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*коррекционное</a:t>
            </a:r>
          </a:p>
          <a:p>
            <a:pPr eaLnBrk="1" hangingPunct="1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*методическое</a:t>
            </a:r>
          </a:p>
          <a:p>
            <a:pPr eaLnBrk="1" hangingPunct="1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*консультативное</a:t>
            </a:r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 ДИАГНОСТИЧЕСКОЕ НАПРАВЛЕНИЕ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(этапы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определение уровня речевого развития всех детей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посещающих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детский сад (дошкольное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отделение): экспресс-диагностика в форме коллективных игровых заданий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*выявление детей, нуждающихся в логопедической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помощи, и детей «группы риска»: углубленная диагностика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форме коллективных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индивидуальных игровых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заданий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*формирование подгрупп с учетом видов речевых нарушений 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детей: на основе данных, полученных в ходе двух первых этапов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КОРРЕКЦИОННОЕ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НАПРАВЛЕНИЕ: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*тренировка речевого дыхания и подготовка артикуляционного аппарата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*постановочные упражнения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*работа над улучшением фонетического слуха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*обучение элементам грамоты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*упражнения на усвоение лексико-грамматических категорий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*работа над связной речью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ОСНОВНОЙ ПРИНЦИП: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229600" cy="474027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рациональное сочетание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классических и инновационных                      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    технологий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НАИБОЛЕЕ  ИНТЕРЕСНЫЕ РЕАЛИЗОВАННЫЕ ТЕХНОЛОГИИ: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19256" cy="5001419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*интерактивная викторина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БОС-технология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*проектно-исследовательская деятельность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(музейный проект, экскурсионный проект, книжный проект, проект «Логопедические сказки о звуках»)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*театрализованная деятельность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*тематические конкурсы чтецов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*работа станции «Сказочная» в ходе празднования Дня защиты детей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58204" cy="917596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Интерактивная викторина, посвященная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Дню города и Дню знаний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3" descr="IMG_92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2000240"/>
            <a:ext cx="6788945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БОС-технологии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_04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Конкурс чтецов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P10005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428736"/>
            <a:ext cx="5029200" cy="68770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</TotalTime>
  <Words>338</Words>
  <Application>Microsoft Office PowerPoint</Application>
  <PresentationFormat>Экран (4:3)</PresentationFormat>
  <Paragraphs>84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Использование  активных педагогических технологий  в различных направлениях коррекционной работы  с дошкольниками</vt:lpstr>
      <vt:lpstr>ОСНОВНЫЕ  НАПРАВЛЕНИЯ  РАБОТЫ:</vt:lpstr>
      <vt:lpstr>1. ДИАГНОСТИЧЕСКОЕ НАПРАВЛЕНИЕ (этапы работы):</vt:lpstr>
      <vt:lpstr>2. КОРРЕКЦИОННОЕ  НАПРАВЛЕНИЕ:</vt:lpstr>
      <vt:lpstr>ОСНОВНОЙ ПРИНЦИП: </vt:lpstr>
      <vt:lpstr>НАИБОЛЕЕ  ИНТЕРЕСНЫЕ РЕАЛИЗОВАННЫЕ ТЕХНОЛОГИИ: </vt:lpstr>
      <vt:lpstr>Интерактивная викторина, посвященная     Дню города и Дню знаний </vt:lpstr>
      <vt:lpstr>Применение БОС-технологии</vt:lpstr>
      <vt:lpstr>Конкурс чтецов</vt:lpstr>
      <vt:lpstr>Работа станции «Сказочная» в ходе празднования Дня защиты детей</vt:lpstr>
      <vt:lpstr>3. КОНСУЛЬТАТИВНОЕ НАПРАВЛЕНИЕ:</vt:lpstr>
      <vt:lpstr>4. МЕТОДИЧЕСКОЕ НАПРАВЛЕНИЕ:</vt:lpstr>
      <vt:lpstr> Мастер-класс на тему:  «Развитие связной речи у дошкольников» </vt:lpstr>
      <vt:lpstr>Спасибо за внимание!</vt:lpstr>
    </vt:vector>
  </TitlesOfParts>
  <Company>Home 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Petr</dc:creator>
  <cp:lastModifiedBy>Petr</cp:lastModifiedBy>
  <cp:revision>31</cp:revision>
  <dcterms:created xsi:type="dcterms:W3CDTF">2014-06-11T03:05:08Z</dcterms:created>
  <dcterms:modified xsi:type="dcterms:W3CDTF">2014-12-12T15:19:19Z</dcterms:modified>
</cp:coreProperties>
</file>