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7.xml" ContentType="application/vnd.ms-office.drawingml.diagramDrawing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5"/>
  </p:notesMasterIdLst>
  <p:sldIdLst>
    <p:sldId id="256" r:id="rId2"/>
    <p:sldId id="272" r:id="rId3"/>
    <p:sldId id="268" r:id="rId4"/>
    <p:sldId id="273" r:id="rId5"/>
    <p:sldId id="262" r:id="rId6"/>
    <p:sldId id="264" r:id="rId7"/>
    <p:sldId id="278" r:id="rId8"/>
    <p:sldId id="274" r:id="rId9"/>
    <p:sldId id="275" r:id="rId10"/>
    <p:sldId id="276" r:id="rId11"/>
    <p:sldId id="280" r:id="rId12"/>
    <p:sldId id="277" r:id="rId13"/>
    <p:sldId id="27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8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4D29C5-F4F6-4DEF-AE12-23D2948FA386}" type="doc">
      <dgm:prSet loTypeId="urn:microsoft.com/office/officeart/2005/8/layout/vList3" loCatId="list" qsTypeId="urn:microsoft.com/office/officeart/2005/8/quickstyle/simple1#1" qsCatId="simple" csTypeId="urn:microsoft.com/office/officeart/2005/8/colors/accent0_3" csCatId="mainScheme" phldr="1"/>
      <dgm:spPr/>
    </dgm:pt>
    <dgm:pt modelId="{326DAAD8-5095-4C6D-831A-FE0C67FE0EA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Дети являются только слушателями и зрителями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5ACEE16-5865-4756-BE47-799F855BF048}" type="parTrans" cxnId="{7B3DAC60-B4E3-403B-9C51-2B9491F2BDC3}">
      <dgm:prSet/>
      <dgm:spPr/>
      <dgm:t>
        <a:bodyPr/>
        <a:lstStyle/>
        <a:p>
          <a:endParaRPr lang="ru-RU"/>
        </a:p>
      </dgm:t>
    </dgm:pt>
    <dgm:pt modelId="{29EF048E-F4D6-4EDF-AF32-76EE65847271}" type="sibTrans" cxnId="{7B3DAC60-B4E3-403B-9C51-2B9491F2BDC3}">
      <dgm:prSet/>
      <dgm:spPr/>
      <dgm:t>
        <a:bodyPr/>
        <a:lstStyle/>
        <a:p>
          <a:endParaRPr lang="ru-RU"/>
        </a:p>
      </dgm:t>
    </dgm:pt>
    <dgm:pt modelId="{8FCB7E49-6B18-46A2-B345-F53B6436C67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Дети – непосредственные участники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A0B1C5D-A6D1-4656-8A8C-B3DD7FBD1FD0}" type="parTrans" cxnId="{712AAD7A-416C-428B-BC7C-93117699E70A}">
      <dgm:prSet/>
      <dgm:spPr/>
      <dgm:t>
        <a:bodyPr/>
        <a:lstStyle/>
        <a:p>
          <a:endParaRPr lang="ru-RU"/>
        </a:p>
      </dgm:t>
    </dgm:pt>
    <dgm:pt modelId="{BF414E80-19F5-48A9-8ACB-3CB2F5340027}" type="sibTrans" cxnId="{712AAD7A-416C-428B-BC7C-93117699E70A}">
      <dgm:prSet/>
      <dgm:spPr/>
      <dgm:t>
        <a:bodyPr/>
        <a:lstStyle/>
        <a:p>
          <a:endParaRPr lang="ru-RU"/>
        </a:p>
      </dgm:t>
    </dgm:pt>
    <dgm:pt modelId="{AEE15AE8-2926-437A-B00E-5B342E28D75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Участники – взрослые и дети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6AD39F-3784-43CA-B35A-32389DCD1BBE}" type="parTrans" cxnId="{D78148A5-A536-48B5-9520-1854601ADE30}">
      <dgm:prSet/>
      <dgm:spPr/>
      <dgm:t>
        <a:bodyPr/>
        <a:lstStyle/>
        <a:p>
          <a:endParaRPr lang="ru-RU"/>
        </a:p>
      </dgm:t>
    </dgm:pt>
    <dgm:pt modelId="{4A1B95CF-DF02-43A8-90EA-AF107F3A4413}" type="sibTrans" cxnId="{D78148A5-A536-48B5-9520-1854601ADE30}">
      <dgm:prSet/>
      <dgm:spPr/>
      <dgm:t>
        <a:bodyPr/>
        <a:lstStyle/>
        <a:p>
          <a:endParaRPr lang="ru-RU"/>
        </a:p>
      </dgm:t>
    </dgm:pt>
    <dgm:pt modelId="{FA738A98-CF6A-4502-92D5-61897A9156D5}" type="pres">
      <dgm:prSet presAssocID="{5E4D29C5-F4F6-4DEF-AE12-23D2948FA386}" presName="linearFlow" presStyleCnt="0">
        <dgm:presLayoutVars>
          <dgm:dir/>
          <dgm:resizeHandles val="exact"/>
        </dgm:presLayoutVars>
      </dgm:prSet>
      <dgm:spPr/>
    </dgm:pt>
    <dgm:pt modelId="{1C611087-5EA9-49E3-AED8-76420A999C40}" type="pres">
      <dgm:prSet presAssocID="{326DAAD8-5095-4C6D-831A-FE0C67FE0EA5}" presName="composite" presStyleCnt="0"/>
      <dgm:spPr/>
    </dgm:pt>
    <dgm:pt modelId="{DD27814B-EBCF-41E4-8CFC-5D37B47F3260}" type="pres">
      <dgm:prSet presAssocID="{326DAAD8-5095-4C6D-831A-FE0C67FE0EA5}" presName="imgShp" presStyleLbl="fgImgPlace1" presStyleIdx="0" presStyleCnt="3"/>
      <dgm:spPr/>
    </dgm:pt>
    <dgm:pt modelId="{EB30A8CE-EA5A-4B52-B674-7397DD95F0AF}" type="pres">
      <dgm:prSet presAssocID="{326DAAD8-5095-4C6D-831A-FE0C67FE0EA5}" presName="txShp" presStyleLbl="node1" presStyleIdx="0" presStyleCnt="3" custLinFactNeighborX="-1431" custLinFactNeighborY="-2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74F50-30A1-4342-A08A-E9CB2D619189}" type="pres">
      <dgm:prSet presAssocID="{29EF048E-F4D6-4EDF-AF32-76EE65847271}" presName="spacing" presStyleCnt="0"/>
      <dgm:spPr/>
    </dgm:pt>
    <dgm:pt modelId="{CE4E1ECC-D4FF-490E-A783-06631CD32A3F}" type="pres">
      <dgm:prSet presAssocID="{8FCB7E49-6B18-46A2-B345-F53B6436C679}" presName="composite" presStyleCnt="0"/>
      <dgm:spPr/>
    </dgm:pt>
    <dgm:pt modelId="{D349DB22-E061-40D9-A601-41990D234F2B}" type="pres">
      <dgm:prSet presAssocID="{8FCB7E49-6B18-46A2-B345-F53B6436C679}" presName="imgShp" presStyleLbl="fgImgPlace1" presStyleIdx="1" presStyleCnt="3"/>
      <dgm:spPr/>
    </dgm:pt>
    <dgm:pt modelId="{DC4C3AAF-CBD1-42CC-AD25-82C5787E9205}" type="pres">
      <dgm:prSet presAssocID="{8FCB7E49-6B18-46A2-B345-F53B6436C67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83EB9-37A5-4742-83E6-8175BE14BA07}" type="pres">
      <dgm:prSet presAssocID="{BF414E80-19F5-48A9-8ACB-3CB2F5340027}" presName="spacing" presStyleCnt="0"/>
      <dgm:spPr/>
    </dgm:pt>
    <dgm:pt modelId="{CB1EFA4D-059C-4FF2-9A54-BD47DCAB31D0}" type="pres">
      <dgm:prSet presAssocID="{AEE15AE8-2926-437A-B00E-5B342E28D75B}" presName="composite" presStyleCnt="0"/>
      <dgm:spPr/>
    </dgm:pt>
    <dgm:pt modelId="{54D25961-CB1B-49D3-BB6D-BACBC842850C}" type="pres">
      <dgm:prSet presAssocID="{AEE15AE8-2926-437A-B00E-5B342E28D75B}" presName="imgShp" presStyleLbl="fgImgPlace1" presStyleIdx="2" presStyleCnt="3"/>
      <dgm:spPr/>
    </dgm:pt>
    <dgm:pt modelId="{74E94807-E59B-4D3A-8170-D0BC927DACD6}" type="pres">
      <dgm:prSet presAssocID="{AEE15AE8-2926-437A-B00E-5B342E28D75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170642-641A-44AB-B3AF-5A9BC5DF6434}" type="presOf" srcId="{AEE15AE8-2926-437A-B00E-5B342E28D75B}" destId="{74E94807-E59B-4D3A-8170-D0BC927DACD6}" srcOrd="0" destOrd="0" presId="urn:microsoft.com/office/officeart/2005/8/layout/vList3"/>
    <dgm:cxn modelId="{32867F51-F744-49FC-A68D-4860F14BB027}" type="presOf" srcId="{326DAAD8-5095-4C6D-831A-FE0C67FE0EA5}" destId="{EB30A8CE-EA5A-4B52-B674-7397DD95F0AF}" srcOrd="0" destOrd="0" presId="urn:microsoft.com/office/officeart/2005/8/layout/vList3"/>
    <dgm:cxn modelId="{8AA936BC-174E-43B3-87F9-B15F5930FBFA}" type="presOf" srcId="{8FCB7E49-6B18-46A2-B345-F53B6436C679}" destId="{DC4C3AAF-CBD1-42CC-AD25-82C5787E9205}" srcOrd="0" destOrd="0" presId="urn:microsoft.com/office/officeart/2005/8/layout/vList3"/>
    <dgm:cxn modelId="{D78148A5-A536-48B5-9520-1854601ADE30}" srcId="{5E4D29C5-F4F6-4DEF-AE12-23D2948FA386}" destId="{AEE15AE8-2926-437A-B00E-5B342E28D75B}" srcOrd="2" destOrd="0" parTransId="{AB6AD39F-3784-43CA-B35A-32389DCD1BBE}" sibTransId="{4A1B95CF-DF02-43A8-90EA-AF107F3A4413}"/>
    <dgm:cxn modelId="{6679BD5D-2FED-4533-A8C8-4E8541F5DE1A}" type="presOf" srcId="{5E4D29C5-F4F6-4DEF-AE12-23D2948FA386}" destId="{FA738A98-CF6A-4502-92D5-61897A9156D5}" srcOrd="0" destOrd="0" presId="urn:microsoft.com/office/officeart/2005/8/layout/vList3"/>
    <dgm:cxn modelId="{7B3DAC60-B4E3-403B-9C51-2B9491F2BDC3}" srcId="{5E4D29C5-F4F6-4DEF-AE12-23D2948FA386}" destId="{326DAAD8-5095-4C6D-831A-FE0C67FE0EA5}" srcOrd="0" destOrd="0" parTransId="{25ACEE16-5865-4756-BE47-799F855BF048}" sibTransId="{29EF048E-F4D6-4EDF-AF32-76EE65847271}"/>
    <dgm:cxn modelId="{712AAD7A-416C-428B-BC7C-93117699E70A}" srcId="{5E4D29C5-F4F6-4DEF-AE12-23D2948FA386}" destId="{8FCB7E49-6B18-46A2-B345-F53B6436C679}" srcOrd="1" destOrd="0" parTransId="{3A0B1C5D-A6D1-4656-8A8C-B3DD7FBD1FD0}" sibTransId="{BF414E80-19F5-48A9-8ACB-3CB2F5340027}"/>
    <dgm:cxn modelId="{B977451F-19E1-4AB2-A5EE-095F824A4214}" type="presParOf" srcId="{FA738A98-CF6A-4502-92D5-61897A9156D5}" destId="{1C611087-5EA9-49E3-AED8-76420A999C40}" srcOrd="0" destOrd="0" presId="urn:microsoft.com/office/officeart/2005/8/layout/vList3"/>
    <dgm:cxn modelId="{ED2F3487-9DB5-407E-98CB-B5FA7CCCC4BF}" type="presParOf" srcId="{1C611087-5EA9-49E3-AED8-76420A999C40}" destId="{DD27814B-EBCF-41E4-8CFC-5D37B47F3260}" srcOrd="0" destOrd="0" presId="urn:microsoft.com/office/officeart/2005/8/layout/vList3"/>
    <dgm:cxn modelId="{FE7989A0-AC37-4679-8E9A-087AEF8893AB}" type="presParOf" srcId="{1C611087-5EA9-49E3-AED8-76420A999C40}" destId="{EB30A8CE-EA5A-4B52-B674-7397DD95F0AF}" srcOrd="1" destOrd="0" presId="urn:microsoft.com/office/officeart/2005/8/layout/vList3"/>
    <dgm:cxn modelId="{045F32D6-64B2-4510-815B-502F118B254C}" type="presParOf" srcId="{FA738A98-CF6A-4502-92D5-61897A9156D5}" destId="{73F74F50-30A1-4342-A08A-E9CB2D619189}" srcOrd="1" destOrd="0" presId="urn:microsoft.com/office/officeart/2005/8/layout/vList3"/>
    <dgm:cxn modelId="{40D973C4-437A-4322-99DA-3849718F6C56}" type="presParOf" srcId="{FA738A98-CF6A-4502-92D5-61897A9156D5}" destId="{CE4E1ECC-D4FF-490E-A783-06631CD32A3F}" srcOrd="2" destOrd="0" presId="urn:microsoft.com/office/officeart/2005/8/layout/vList3"/>
    <dgm:cxn modelId="{65BE340B-7960-491D-86BE-108267AF1E02}" type="presParOf" srcId="{CE4E1ECC-D4FF-490E-A783-06631CD32A3F}" destId="{D349DB22-E061-40D9-A601-41990D234F2B}" srcOrd="0" destOrd="0" presId="urn:microsoft.com/office/officeart/2005/8/layout/vList3"/>
    <dgm:cxn modelId="{499F31DB-B436-4B4D-98C5-FED3245E03BB}" type="presParOf" srcId="{CE4E1ECC-D4FF-490E-A783-06631CD32A3F}" destId="{DC4C3AAF-CBD1-42CC-AD25-82C5787E9205}" srcOrd="1" destOrd="0" presId="urn:microsoft.com/office/officeart/2005/8/layout/vList3"/>
    <dgm:cxn modelId="{DC482B5B-702B-4B69-91E2-136009BBF9E6}" type="presParOf" srcId="{FA738A98-CF6A-4502-92D5-61897A9156D5}" destId="{76883EB9-37A5-4742-83E6-8175BE14BA07}" srcOrd="3" destOrd="0" presId="urn:microsoft.com/office/officeart/2005/8/layout/vList3"/>
    <dgm:cxn modelId="{ED76005B-9A61-4C04-A342-02690AB2FDAF}" type="presParOf" srcId="{FA738A98-CF6A-4502-92D5-61897A9156D5}" destId="{CB1EFA4D-059C-4FF2-9A54-BD47DCAB31D0}" srcOrd="4" destOrd="0" presId="urn:microsoft.com/office/officeart/2005/8/layout/vList3"/>
    <dgm:cxn modelId="{25979ECA-6177-4B56-AD77-06594BCDD3E5}" type="presParOf" srcId="{CB1EFA4D-059C-4FF2-9A54-BD47DCAB31D0}" destId="{54D25961-CB1B-49D3-BB6D-BACBC842850C}" srcOrd="0" destOrd="0" presId="urn:microsoft.com/office/officeart/2005/8/layout/vList3"/>
    <dgm:cxn modelId="{F188BE0E-6FE6-4F43-BEF2-DE6AB4B00440}" type="presParOf" srcId="{CB1EFA4D-059C-4FF2-9A54-BD47DCAB31D0}" destId="{74E94807-E59B-4D3A-8170-D0BC927DACD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95EB44-3346-4CE2-97C8-5FA6D5C4DBEE}" type="doc">
      <dgm:prSet loTypeId="urn:microsoft.com/office/officeart/2005/8/layout/default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D7D8E64A-1A03-4632-B67E-09AA3E093960}">
      <dgm:prSet phldrT="[Текст]"/>
      <dgm:spPr/>
      <dgm:t>
        <a:bodyPr/>
        <a:lstStyle/>
        <a:p>
          <a:r>
            <a:rPr lang="ru-RU" dirty="0" smtClean="0"/>
            <a:t>Театрализованные</a:t>
          </a:r>
          <a:endParaRPr lang="ru-RU" dirty="0"/>
        </a:p>
      </dgm:t>
    </dgm:pt>
    <dgm:pt modelId="{38DFD9AB-093F-4EAD-8632-46C3DBCF2927}" type="parTrans" cxnId="{7C60C01A-B728-4E0A-83D2-13CA55446FC1}">
      <dgm:prSet/>
      <dgm:spPr/>
      <dgm:t>
        <a:bodyPr/>
        <a:lstStyle/>
        <a:p>
          <a:endParaRPr lang="ru-RU"/>
        </a:p>
      </dgm:t>
    </dgm:pt>
    <dgm:pt modelId="{AAE9A156-E583-4724-8B5B-747951C232D2}" type="sibTrans" cxnId="{7C60C01A-B728-4E0A-83D2-13CA55446FC1}">
      <dgm:prSet/>
      <dgm:spPr/>
      <dgm:t>
        <a:bodyPr/>
        <a:lstStyle/>
        <a:p>
          <a:endParaRPr lang="ru-RU"/>
        </a:p>
      </dgm:t>
    </dgm:pt>
    <dgm:pt modelId="{0EE25BD2-DCB4-4BE3-A084-8D16E5CF01C0}">
      <dgm:prSet phldrT="[Текст]"/>
      <dgm:spPr/>
      <dgm:t>
        <a:bodyPr/>
        <a:lstStyle/>
        <a:p>
          <a:r>
            <a:rPr lang="ru-RU" dirty="0" smtClean="0"/>
            <a:t>Познавательные</a:t>
          </a:r>
          <a:endParaRPr lang="ru-RU" dirty="0"/>
        </a:p>
      </dgm:t>
    </dgm:pt>
    <dgm:pt modelId="{47A3B8D7-993C-4C5A-B687-E9F79214A57B}" type="parTrans" cxnId="{4721503F-2ECE-4BE9-8E7E-F546904565FF}">
      <dgm:prSet/>
      <dgm:spPr/>
      <dgm:t>
        <a:bodyPr/>
        <a:lstStyle/>
        <a:p>
          <a:endParaRPr lang="ru-RU"/>
        </a:p>
      </dgm:t>
    </dgm:pt>
    <dgm:pt modelId="{324BD015-3EC2-4292-8664-109FC8D57F35}" type="sibTrans" cxnId="{4721503F-2ECE-4BE9-8E7E-F546904565FF}">
      <dgm:prSet/>
      <dgm:spPr/>
      <dgm:t>
        <a:bodyPr/>
        <a:lstStyle/>
        <a:p>
          <a:endParaRPr lang="ru-RU"/>
        </a:p>
      </dgm:t>
    </dgm:pt>
    <dgm:pt modelId="{26D65C4B-5813-4F0C-B4C4-ACD968B4072F}">
      <dgm:prSet phldrT="[Текст]"/>
      <dgm:spPr/>
      <dgm:t>
        <a:bodyPr/>
        <a:lstStyle/>
        <a:p>
          <a:r>
            <a:rPr lang="ru-RU" dirty="0" smtClean="0"/>
            <a:t>Концерты</a:t>
          </a:r>
          <a:endParaRPr lang="ru-RU" dirty="0"/>
        </a:p>
      </dgm:t>
    </dgm:pt>
    <dgm:pt modelId="{4D182754-02D1-461B-A84E-D5601F61714F}" type="parTrans" cxnId="{EE476C2C-690C-40EC-8268-E6A4EF019DD7}">
      <dgm:prSet/>
      <dgm:spPr/>
      <dgm:t>
        <a:bodyPr/>
        <a:lstStyle/>
        <a:p>
          <a:endParaRPr lang="ru-RU"/>
        </a:p>
      </dgm:t>
    </dgm:pt>
    <dgm:pt modelId="{006C17C7-F073-4736-823F-885FA155EECC}" type="sibTrans" cxnId="{EE476C2C-690C-40EC-8268-E6A4EF019DD7}">
      <dgm:prSet/>
      <dgm:spPr/>
      <dgm:t>
        <a:bodyPr/>
        <a:lstStyle/>
        <a:p>
          <a:endParaRPr lang="ru-RU"/>
        </a:p>
      </dgm:t>
    </dgm:pt>
    <dgm:pt modelId="{175C1F1A-6EC7-4744-A454-C1AFED0E69E8}">
      <dgm:prSet phldrT="[Текст]"/>
      <dgm:spPr/>
      <dgm:t>
        <a:bodyPr/>
        <a:lstStyle/>
        <a:p>
          <a:r>
            <a:rPr lang="ru-RU" dirty="0" smtClean="0"/>
            <a:t>Конкурсы</a:t>
          </a:r>
          <a:endParaRPr lang="ru-RU" dirty="0"/>
        </a:p>
      </dgm:t>
    </dgm:pt>
    <dgm:pt modelId="{CD2D44D2-BF07-40C3-AB34-B66E25642ADC}" type="parTrans" cxnId="{22376B3B-629B-48D1-AAE6-A2D0A882E98E}">
      <dgm:prSet/>
      <dgm:spPr/>
      <dgm:t>
        <a:bodyPr/>
        <a:lstStyle/>
        <a:p>
          <a:endParaRPr lang="ru-RU"/>
        </a:p>
      </dgm:t>
    </dgm:pt>
    <dgm:pt modelId="{C04FA45A-E1D6-4837-80F4-BB5A6A2BAA9B}" type="sibTrans" cxnId="{22376B3B-629B-48D1-AAE6-A2D0A882E98E}">
      <dgm:prSet/>
      <dgm:spPr/>
      <dgm:t>
        <a:bodyPr/>
        <a:lstStyle/>
        <a:p>
          <a:endParaRPr lang="ru-RU"/>
        </a:p>
      </dgm:t>
    </dgm:pt>
    <dgm:pt modelId="{427B14AF-7537-459D-86B7-A5C680FDFB9A}">
      <dgm:prSet phldrT="[Текст]"/>
      <dgm:spPr/>
      <dgm:t>
        <a:bodyPr/>
        <a:lstStyle/>
        <a:p>
          <a:r>
            <a:rPr lang="ru-RU" dirty="0" smtClean="0"/>
            <a:t>Интегрированные</a:t>
          </a:r>
          <a:endParaRPr lang="ru-RU" dirty="0"/>
        </a:p>
      </dgm:t>
    </dgm:pt>
    <dgm:pt modelId="{22721463-F8F9-4A2A-BDBD-03A73CC58A4A}" type="parTrans" cxnId="{6F9ECACA-DD71-482A-92FB-7148719BC223}">
      <dgm:prSet/>
      <dgm:spPr/>
      <dgm:t>
        <a:bodyPr/>
        <a:lstStyle/>
        <a:p>
          <a:endParaRPr lang="ru-RU"/>
        </a:p>
      </dgm:t>
    </dgm:pt>
    <dgm:pt modelId="{DA725072-2F25-4808-8E68-B7AAA324322D}" type="sibTrans" cxnId="{6F9ECACA-DD71-482A-92FB-7148719BC223}">
      <dgm:prSet/>
      <dgm:spPr/>
      <dgm:t>
        <a:bodyPr/>
        <a:lstStyle/>
        <a:p>
          <a:endParaRPr lang="ru-RU"/>
        </a:p>
      </dgm:t>
    </dgm:pt>
    <dgm:pt modelId="{F1FFFDF4-342B-490A-8345-6BEB2CEE5D2B}" type="pres">
      <dgm:prSet presAssocID="{F195EB44-3346-4CE2-97C8-5FA6D5C4DB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11893A-BE35-411C-BB0F-83A647AAA958}" type="pres">
      <dgm:prSet presAssocID="{D7D8E64A-1A03-4632-B67E-09AA3E09396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9AE84-DA50-4F3D-B979-1F358ADA66DB}" type="pres">
      <dgm:prSet presAssocID="{AAE9A156-E583-4724-8B5B-747951C232D2}" presName="sibTrans" presStyleCnt="0"/>
      <dgm:spPr/>
    </dgm:pt>
    <dgm:pt modelId="{CD82878B-2AC7-4DB3-A52F-45C595448CD2}" type="pres">
      <dgm:prSet presAssocID="{0EE25BD2-DCB4-4BE3-A084-8D16E5CF01C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A4FC7-6F66-41D3-93D0-2763A32872DC}" type="pres">
      <dgm:prSet presAssocID="{324BD015-3EC2-4292-8664-109FC8D57F35}" presName="sibTrans" presStyleCnt="0"/>
      <dgm:spPr/>
    </dgm:pt>
    <dgm:pt modelId="{6DAE23A4-8D42-42C9-9588-0B85F275520D}" type="pres">
      <dgm:prSet presAssocID="{26D65C4B-5813-4F0C-B4C4-ACD968B4072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CDBA4-E4FD-4404-8AA8-4EF7FAE2A764}" type="pres">
      <dgm:prSet presAssocID="{006C17C7-F073-4736-823F-885FA155EECC}" presName="sibTrans" presStyleCnt="0"/>
      <dgm:spPr/>
    </dgm:pt>
    <dgm:pt modelId="{8CA6958A-9B96-4BB5-B2C9-72B4A17A8688}" type="pres">
      <dgm:prSet presAssocID="{175C1F1A-6EC7-4744-A454-C1AFED0E69E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92C1F-02A2-49AA-B3AB-B79F3CCFCCB2}" type="pres">
      <dgm:prSet presAssocID="{C04FA45A-E1D6-4837-80F4-BB5A6A2BAA9B}" presName="sibTrans" presStyleCnt="0"/>
      <dgm:spPr/>
    </dgm:pt>
    <dgm:pt modelId="{01D7B48F-22D0-468C-93E1-E8C1F2E960B7}" type="pres">
      <dgm:prSet presAssocID="{427B14AF-7537-459D-86B7-A5C680FDFB9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FED9DE-4FF9-42BF-8AE2-82D18284DEFE}" type="presOf" srcId="{F195EB44-3346-4CE2-97C8-5FA6D5C4DBEE}" destId="{F1FFFDF4-342B-490A-8345-6BEB2CEE5D2B}" srcOrd="0" destOrd="0" presId="urn:microsoft.com/office/officeart/2005/8/layout/default"/>
    <dgm:cxn modelId="{9835681F-8927-424C-A256-6FD12B4813D2}" type="presOf" srcId="{427B14AF-7537-459D-86B7-A5C680FDFB9A}" destId="{01D7B48F-22D0-468C-93E1-E8C1F2E960B7}" srcOrd="0" destOrd="0" presId="urn:microsoft.com/office/officeart/2005/8/layout/default"/>
    <dgm:cxn modelId="{EE476C2C-690C-40EC-8268-E6A4EF019DD7}" srcId="{F195EB44-3346-4CE2-97C8-5FA6D5C4DBEE}" destId="{26D65C4B-5813-4F0C-B4C4-ACD968B4072F}" srcOrd="2" destOrd="0" parTransId="{4D182754-02D1-461B-A84E-D5601F61714F}" sibTransId="{006C17C7-F073-4736-823F-885FA155EECC}"/>
    <dgm:cxn modelId="{6F9ECACA-DD71-482A-92FB-7148719BC223}" srcId="{F195EB44-3346-4CE2-97C8-5FA6D5C4DBEE}" destId="{427B14AF-7537-459D-86B7-A5C680FDFB9A}" srcOrd="4" destOrd="0" parTransId="{22721463-F8F9-4A2A-BDBD-03A73CC58A4A}" sibTransId="{DA725072-2F25-4808-8E68-B7AAA324322D}"/>
    <dgm:cxn modelId="{7C60C01A-B728-4E0A-83D2-13CA55446FC1}" srcId="{F195EB44-3346-4CE2-97C8-5FA6D5C4DBEE}" destId="{D7D8E64A-1A03-4632-B67E-09AA3E093960}" srcOrd="0" destOrd="0" parTransId="{38DFD9AB-093F-4EAD-8632-46C3DBCF2927}" sibTransId="{AAE9A156-E583-4724-8B5B-747951C232D2}"/>
    <dgm:cxn modelId="{98787795-9EAB-445F-9DA9-C0D4FA36E38A}" type="presOf" srcId="{0EE25BD2-DCB4-4BE3-A084-8D16E5CF01C0}" destId="{CD82878B-2AC7-4DB3-A52F-45C595448CD2}" srcOrd="0" destOrd="0" presId="urn:microsoft.com/office/officeart/2005/8/layout/default"/>
    <dgm:cxn modelId="{4721503F-2ECE-4BE9-8E7E-F546904565FF}" srcId="{F195EB44-3346-4CE2-97C8-5FA6D5C4DBEE}" destId="{0EE25BD2-DCB4-4BE3-A084-8D16E5CF01C0}" srcOrd="1" destOrd="0" parTransId="{47A3B8D7-993C-4C5A-B687-E9F79214A57B}" sibTransId="{324BD015-3EC2-4292-8664-109FC8D57F35}"/>
    <dgm:cxn modelId="{F5876588-DEF2-48A6-A822-C88BD1F58C24}" type="presOf" srcId="{26D65C4B-5813-4F0C-B4C4-ACD968B4072F}" destId="{6DAE23A4-8D42-42C9-9588-0B85F275520D}" srcOrd="0" destOrd="0" presId="urn:microsoft.com/office/officeart/2005/8/layout/default"/>
    <dgm:cxn modelId="{DF42E951-B452-4EC7-991E-A94F1C7E9E58}" type="presOf" srcId="{175C1F1A-6EC7-4744-A454-C1AFED0E69E8}" destId="{8CA6958A-9B96-4BB5-B2C9-72B4A17A8688}" srcOrd="0" destOrd="0" presId="urn:microsoft.com/office/officeart/2005/8/layout/default"/>
    <dgm:cxn modelId="{D4ADE0A3-23A8-41FA-9832-FACDAC6957E4}" type="presOf" srcId="{D7D8E64A-1A03-4632-B67E-09AA3E093960}" destId="{2C11893A-BE35-411C-BB0F-83A647AAA958}" srcOrd="0" destOrd="0" presId="urn:microsoft.com/office/officeart/2005/8/layout/default"/>
    <dgm:cxn modelId="{22376B3B-629B-48D1-AAE6-A2D0A882E98E}" srcId="{F195EB44-3346-4CE2-97C8-5FA6D5C4DBEE}" destId="{175C1F1A-6EC7-4744-A454-C1AFED0E69E8}" srcOrd="3" destOrd="0" parTransId="{CD2D44D2-BF07-40C3-AB34-B66E25642ADC}" sibTransId="{C04FA45A-E1D6-4837-80F4-BB5A6A2BAA9B}"/>
    <dgm:cxn modelId="{6AF36140-FD5E-415A-A2B4-4BBDC9625904}" type="presParOf" srcId="{F1FFFDF4-342B-490A-8345-6BEB2CEE5D2B}" destId="{2C11893A-BE35-411C-BB0F-83A647AAA958}" srcOrd="0" destOrd="0" presId="urn:microsoft.com/office/officeart/2005/8/layout/default"/>
    <dgm:cxn modelId="{DE783292-3D8D-4EF7-828D-FEB7DA5C3B7A}" type="presParOf" srcId="{F1FFFDF4-342B-490A-8345-6BEB2CEE5D2B}" destId="{3289AE84-DA50-4F3D-B979-1F358ADA66DB}" srcOrd="1" destOrd="0" presId="urn:microsoft.com/office/officeart/2005/8/layout/default"/>
    <dgm:cxn modelId="{89FC617A-8873-4119-B88C-335574EE3703}" type="presParOf" srcId="{F1FFFDF4-342B-490A-8345-6BEB2CEE5D2B}" destId="{CD82878B-2AC7-4DB3-A52F-45C595448CD2}" srcOrd="2" destOrd="0" presId="urn:microsoft.com/office/officeart/2005/8/layout/default"/>
    <dgm:cxn modelId="{685934A4-D068-4D43-A10A-D8DCF22C4313}" type="presParOf" srcId="{F1FFFDF4-342B-490A-8345-6BEB2CEE5D2B}" destId="{D7BA4FC7-6F66-41D3-93D0-2763A32872DC}" srcOrd="3" destOrd="0" presId="urn:microsoft.com/office/officeart/2005/8/layout/default"/>
    <dgm:cxn modelId="{86F81C14-3499-4331-A462-0AC63DCF0132}" type="presParOf" srcId="{F1FFFDF4-342B-490A-8345-6BEB2CEE5D2B}" destId="{6DAE23A4-8D42-42C9-9588-0B85F275520D}" srcOrd="4" destOrd="0" presId="urn:microsoft.com/office/officeart/2005/8/layout/default"/>
    <dgm:cxn modelId="{187A01B3-8070-4E14-AA0A-5FB8B1F9D02A}" type="presParOf" srcId="{F1FFFDF4-342B-490A-8345-6BEB2CEE5D2B}" destId="{508CDBA4-E4FD-4404-8AA8-4EF7FAE2A764}" srcOrd="5" destOrd="0" presId="urn:microsoft.com/office/officeart/2005/8/layout/default"/>
    <dgm:cxn modelId="{7F4269C6-888F-432C-B7DE-B86B10386E74}" type="presParOf" srcId="{F1FFFDF4-342B-490A-8345-6BEB2CEE5D2B}" destId="{8CA6958A-9B96-4BB5-B2C9-72B4A17A8688}" srcOrd="6" destOrd="0" presId="urn:microsoft.com/office/officeart/2005/8/layout/default"/>
    <dgm:cxn modelId="{743C028E-78C7-4C4D-BF3D-199CA30BE23A}" type="presParOf" srcId="{F1FFFDF4-342B-490A-8345-6BEB2CEE5D2B}" destId="{A9992C1F-02A2-49AA-B3AB-B79F3CCFCCB2}" srcOrd="7" destOrd="0" presId="urn:microsoft.com/office/officeart/2005/8/layout/default"/>
    <dgm:cxn modelId="{5AF22B19-AD8E-48A8-9151-BACA940E3AC1}" type="presParOf" srcId="{F1FFFDF4-342B-490A-8345-6BEB2CEE5D2B}" destId="{01D7B48F-22D0-468C-93E1-E8C1F2E960B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816E44-1DB6-464E-BFC7-E95F9B0A646F}" type="doc">
      <dgm:prSet loTypeId="urn:microsoft.com/office/officeart/2005/8/layout/hierarchy2" loCatId="hierarchy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F246F101-7355-46B3-ACC3-685706D69411}">
      <dgm:prSet phldrT="[Текст]" custT="1"/>
      <dgm:spPr/>
      <dgm:t>
        <a:bodyPr/>
        <a:lstStyle/>
        <a:p>
          <a:r>
            <a:rPr lang="ru-RU" sz="1600" b="0" dirty="0" smtClean="0"/>
            <a:t>Театрализованные</a:t>
          </a:r>
          <a:endParaRPr lang="ru-RU" sz="1600" b="0" dirty="0"/>
        </a:p>
      </dgm:t>
    </dgm:pt>
    <dgm:pt modelId="{C992D711-0F60-47A6-8906-C2502C34CC84}" type="parTrans" cxnId="{B3BA93B8-0779-4A2F-9D0B-03A6AD95FCB5}">
      <dgm:prSet/>
      <dgm:spPr/>
      <dgm:t>
        <a:bodyPr/>
        <a:lstStyle/>
        <a:p>
          <a:endParaRPr lang="ru-RU"/>
        </a:p>
      </dgm:t>
    </dgm:pt>
    <dgm:pt modelId="{3DF56E30-4079-4046-9193-1A1DE8890769}" type="sibTrans" cxnId="{B3BA93B8-0779-4A2F-9D0B-03A6AD95FCB5}">
      <dgm:prSet/>
      <dgm:spPr/>
      <dgm:t>
        <a:bodyPr/>
        <a:lstStyle/>
        <a:p>
          <a:endParaRPr lang="ru-RU"/>
        </a:p>
      </dgm:t>
    </dgm:pt>
    <dgm:pt modelId="{FBEF74C5-4D57-4C87-A97F-ADAE37A931C9}">
      <dgm:prSet phldrT="[Текст]" custT="1"/>
      <dgm:spPr/>
      <dgm:t>
        <a:bodyPr/>
        <a:lstStyle/>
        <a:p>
          <a:r>
            <a:rPr lang="ru-RU" sz="1400" dirty="0" smtClean="0"/>
            <a:t>Кукольные,</a:t>
          </a:r>
        </a:p>
        <a:p>
          <a:r>
            <a:rPr lang="ru-RU" sz="1400" dirty="0" smtClean="0"/>
            <a:t>плоскостные</a:t>
          </a:r>
        </a:p>
        <a:p>
          <a:r>
            <a:rPr lang="ru-RU" sz="1400" dirty="0" smtClean="0"/>
            <a:t>театры</a:t>
          </a:r>
          <a:endParaRPr lang="ru-RU" sz="1400" dirty="0"/>
        </a:p>
      </dgm:t>
    </dgm:pt>
    <dgm:pt modelId="{14F32686-E521-47F8-9C47-19F731C4F925}" type="parTrans" cxnId="{F21F74B5-B726-4748-A150-7E27C2A0CB69}">
      <dgm:prSet/>
      <dgm:spPr/>
      <dgm:t>
        <a:bodyPr/>
        <a:lstStyle/>
        <a:p>
          <a:endParaRPr lang="ru-RU"/>
        </a:p>
      </dgm:t>
    </dgm:pt>
    <dgm:pt modelId="{AB4FFE98-53CE-462C-A32E-BD503688DDAA}" type="sibTrans" cxnId="{F21F74B5-B726-4748-A150-7E27C2A0CB69}">
      <dgm:prSet/>
      <dgm:spPr/>
      <dgm:t>
        <a:bodyPr/>
        <a:lstStyle/>
        <a:p>
          <a:endParaRPr lang="ru-RU"/>
        </a:p>
      </dgm:t>
    </dgm:pt>
    <dgm:pt modelId="{992A2B2F-21D0-4411-A2D0-23ACCFE5DC2C}">
      <dgm:prSet phldrT="[Текст]"/>
      <dgm:spPr/>
      <dgm:t>
        <a:bodyPr/>
        <a:lstStyle/>
        <a:p>
          <a:r>
            <a:rPr lang="ru-RU" dirty="0" smtClean="0"/>
            <a:t>Досуги с использованием сказочных сюжетов</a:t>
          </a:r>
          <a:endParaRPr lang="ru-RU" dirty="0"/>
        </a:p>
      </dgm:t>
    </dgm:pt>
    <dgm:pt modelId="{6F1FEBE8-5FF7-415F-A009-EE41CAE48365}" type="parTrans" cxnId="{6EE10633-E8F3-4D2B-BB9B-4F60D264FB7A}">
      <dgm:prSet/>
      <dgm:spPr/>
      <dgm:t>
        <a:bodyPr/>
        <a:lstStyle/>
        <a:p>
          <a:endParaRPr lang="ru-RU"/>
        </a:p>
      </dgm:t>
    </dgm:pt>
    <dgm:pt modelId="{78E9A5EF-C0F9-4F7A-8D8E-8ACB5C34C8E7}" type="sibTrans" cxnId="{6EE10633-E8F3-4D2B-BB9B-4F60D264FB7A}">
      <dgm:prSet/>
      <dgm:spPr/>
      <dgm:t>
        <a:bodyPr/>
        <a:lstStyle/>
        <a:p>
          <a:endParaRPr lang="ru-RU"/>
        </a:p>
      </dgm:t>
    </dgm:pt>
    <dgm:pt modelId="{54751C40-63F1-46E6-95BF-1A3D279EEC7A}">
      <dgm:prSet phldrT="[Текст]"/>
      <dgm:spPr/>
      <dgm:t>
        <a:bodyPr/>
        <a:lstStyle/>
        <a:p>
          <a:r>
            <a:rPr lang="ru-RU" dirty="0" smtClean="0"/>
            <a:t>Досуги с использованием литературных или придуманных персонажей</a:t>
          </a:r>
          <a:endParaRPr lang="ru-RU" dirty="0"/>
        </a:p>
      </dgm:t>
    </dgm:pt>
    <dgm:pt modelId="{6DC7DB76-6227-457B-9DCC-59C1DC909A2E}" type="parTrans" cxnId="{E16BE54B-3CFC-4D0B-99C1-6D779703183F}">
      <dgm:prSet/>
      <dgm:spPr/>
      <dgm:t>
        <a:bodyPr/>
        <a:lstStyle/>
        <a:p>
          <a:endParaRPr lang="ru-RU"/>
        </a:p>
      </dgm:t>
    </dgm:pt>
    <dgm:pt modelId="{A96239FA-AA0F-4CE7-8206-17C19314BD13}" type="sibTrans" cxnId="{E16BE54B-3CFC-4D0B-99C1-6D779703183F}">
      <dgm:prSet/>
      <dgm:spPr/>
      <dgm:t>
        <a:bodyPr/>
        <a:lstStyle/>
        <a:p>
          <a:endParaRPr lang="ru-RU"/>
        </a:p>
      </dgm:t>
    </dgm:pt>
    <dgm:pt modelId="{7CE8B396-85E1-4CB9-9AEF-C8363025DF52}">
      <dgm:prSet phldrT="[Текст]"/>
      <dgm:spPr/>
      <dgm:t>
        <a:bodyPr/>
        <a:lstStyle/>
        <a:p>
          <a:r>
            <a:rPr lang="ru-RU" dirty="0" smtClean="0"/>
            <a:t>Досуги – воображаемые поездки, путешествия, приключения</a:t>
          </a:r>
          <a:endParaRPr lang="ru-RU" dirty="0"/>
        </a:p>
      </dgm:t>
    </dgm:pt>
    <dgm:pt modelId="{B26F013A-97D1-4FDE-8DC3-8B6AF9586FAA}" type="parTrans" cxnId="{B21B4B44-6B99-40EC-882B-17F41662220D}">
      <dgm:prSet/>
      <dgm:spPr/>
      <dgm:t>
        <a:bodyPr/>
        <a:lstStyle/>
        <a:p>
          <a:endParaRPr lang="ru-RU"/>
        </a:p>
      </dgm:t>
    </dgm:pt>
    <dgm:pt modelId="{3C8E7CED-0D76-4D13-AC92-1F49D3DCE82C}" type="sibTrans" cxnId="{B21B4B44-6B99-40EC-882B-17F41662220D}">
      <dgm:prSet/>
      <dgm:spPr/>
      <dgm:t>
        <a:bodyPr/>
        <a:lstStyle/>
        <a:p>
          <a:endParaRPr lang="ru-RU"/>
        </a:p>
      </dgm:t>
    </dgm:pt>
    <dgm:pt modelId="{B3BB6ADD-D70A-4576-AD2D-44AA8AE27C5F}" type="pres">
      <dgm:prSet presAssocID="{3A816E44-1DB6-464E-BFC7-E95F9B0A646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9CD8E5-AD60-4841-94CC-74F190957647}" type="pres">
      <dgm:prSet presAssocID="{F246F101-7355-46B3-ACC3-685706D69411}" presName="root1" presStyleCnt="0"/>
      <dgm:spPr/>
    </dgm:pt>
    <dgm:pt modelId="{9AE8F46A-0F51-4AF0-A1FB-B3977B910A92}" type="pres">
      <dgm:prSet presAssocID="{F246F101-7355-46B3-ACC3-685706D6941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6C2EC8-F9BC-4305-A5BA-BF930C3FDC3B}" type="pres">
      <dgm:prSet presAssocID="{F246F101-7355-46B3-ACC3-685706D69411}" presName="level2hierChild" presStyleCnt="0"/>
      <dgm:spPr/>
    </dgm:pt>
    <dgm:pt modelId="{EE508551-403D-4CA0-A90D-F85D6D39259A}" type="pres">
      <dgm:prSet presAssocID="{14F32686-E521-47F8-9C47-19F731C4F925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F74EFB5A-DD01-4CE0-9A83-3D16BD21A9E6}" type="pres">
      <dgm:prSet presAssocID="{14F32686-E521-47F8-9C47-19F731C4F925}" presName="connTx" presStyleLbl="parChTrans1D2" presStyleIdx="0" presStyleCnt="4"/>
      <dgm:spPr/>
      <dgm:t>
        <a:bodyPr/>
        <a:lstStyle/>
        <a:p>
          <a:endParaRPr lang="ru-RU"/>
        </a:p>
      </dgm:t>
    </dgm:pt>
    <dgm:pt modelId="{924C64EA-ACFE-4040-8173-A65E005EC9AC}" type="pres">
      <dgm:prSet presAssocID="{FBEF74C5-4D57-4C87-A97F-ADAE37A931C9}" presName="root2" presStyleCnt="0"/>
      <dgm:spPr/>
    </dgm:pt>
    <dgm:pt modelId="{3E4752F6-F7AC-421E-8EBD-83077BF1E5E0}" type="pres">
      <dgm:prSet presAssocID="{FBEF74C5-4D57-4C87-A97F-ADAE37A931C9}" presName="LevelTwoTextNode" presStyleLbl="node2" presStyleIdx="0" presStyleCnt="4" custLinFactNeighborX="-10737" custLinFactNeighborY="-303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591494-3590-453F-B276-7A0D8A1308F5}" type="pres">
      <dgm:prSet presAssocID="{FBEF74C5-4D57-4C87-A97F-ADAE37A931C9}" presName="level3hierChild" presStyleCnt="0"/>
      <dgm:spPr/>
    </dgm:pt>
    <dgm:pt modelId="{E537E82A-2B49-49CB-BDD3-05C3471A0818}" type="pres">
      <dgm:prSet presAssocID="{6F1FEBE8-5FF7-415F-A009-EE41CAE48365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EE2704E1-9AFC-4E90-8592-8B7FEACF7D30}" type="pres">
      <dgm:prSet presAssocID="{6F1FEBE8-5FF7-415F-A009-EE41CAE48365}" presName="connTx" presStyleLbl="parChTrans1D2" presStyleIdx="1" presStyleCnt="4"/>
      <dgm:spPr/>
      <dgm:t>
        <a:bodyPr/>
        <a:lstStyle/>
        <a:p>
          <a:endParaRPr lang="ru-RU"/>
        </a:p>
      </dgm:t>
    </dgm:pt>
    <dgm:pt modelId="{BAB0EC3B-04AF-40B8-B506-1B2A5D406BC9}" type="pres">
      <dgm:prSet presAssocID="{992A2B2F-21D0-4411-A2D0-23ACCFE5DC2C}" presName="root2" presStyleCnt="0"/>
      <dgm:spPr/>
    </dgm:pt>
    <dgm:pt modelId="{D2193DD2-4EC9-483F-AC5E-913DCAED1A2A}" type="pres">
      <dgm:prSet presAssocID="{992A2B2F-21D0-4411-A2D0-23ACCFE5DC2C}" presName="LevelTwoTextNode" presStyleLbl="node2" presStyleIdx="1" presStyleCnt="4" custLinFactNeighborX="-10746" custLinFactNeighborY="-80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A06527-C012-4052-9E86-EF275165ECA9}" type="pres">
      <dgm:prSet presAssocID="{992A2B2F-21D0-4411-A2D0-23ACCFE5DC2C}" presName="level3hierChild" presStyleCnt="0"/>
      <dgm:spPr/>
    </dgm:pt>
    <dgm:pt modelId="{83E764C6-0B37-47E5-9666-4CD6BAAAE812}" type="pres">
      <dgm:prSet presAssocID="{6DC7DB76-6227-457B-9DCC-59C1DC909A2E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9E91D55E-81AF-48E6-A9AD-250A7B2CB44F}" type="pres">
      <dgm:prSet presAssocID="{6DC7DB76-6227-457B-9DCC-59C1DC909A2E}" presName="connTx" presStyleLbl="parChTrans1D2" presStyleIdx="2" presStyleCnt="4"/>
      <dgm:spPr/>
      <dgm:t>
        <a:bodyPr/>
        <a:lstStyle/>
        <a:p>
          <a:endParaRPr lang="ru-RU"/>
        </a:p>
      </dgm:t>
    </dgm:pt>
    <dgm:pt modelId="{B3B2E351-A35D-4CFE-BB6D-7C4DC06A5B2C}" type="pres">
      <dgm:prSet presAssocID="{54751C40-63F1-46E6-95BF-1A3D279EEC7A}" presName="root2" presStyleCnt="0"/>
      <dgm:spPr/>
    </dgm:pt>
    <dgm:pt modelId="{3B7E1B0F-CA9B-4B17-86D1-F225B099236D}" type="pres">
      <dgm:prSet presAssocID="{54751C40-63F1-46E6-95BF-1A3D279EEC7A}" presName="LevelTwoTextNode" presStyleLbl="node2" presStyleIdx="2" presStyleCnt="4" custLinFactNeighborX="-10746" custLinFactNeighborY="37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0650F4-302A-449C-B6D7-0C03806D3DFA}" type="pres">
      <dgm:prSet presAssocID="{54751C40-63F1-46E6-95BF-1A3D279EEC7A}" presName="level3hierChild" presStyleCnt="0"/>
      <dgm:spPr/>
    </dgm:pt>
    <dgm:pt modelId="{BE96A470-8AC8-4502-A8DF-66C1C5615966}" type="pres">
      <dgm:prSet presAssocID="{B26F013A-97D1-4FDE-8DC3-8B6AF9586FAA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F085FE87-C8C4-410D-AF56-6E422E683726}" type="pres">
      <dgm:prSet presAssocID="{B26F013A-97D1-4FDE-8DC3-8B6AF9586FAA}" presName="connTx" presStyleLbl="parChTrans1D2" presStyleIdx="3" presStyleCnt="4"/>
      <dgm:spPr/>
      <dgm:t>
        <a:bodyPr/>
        <a:lstStyle/>
        <a:p>
          <a:endParaRPr lang="ru-RU"/>
        </a:p>
      </dgm:t>
    </dgm:pt>
    <dgm:pt modelId="{F58713C7-8F1F-4BC8-ABB5-55C2386537AD}" type="pres">
      <dgm:prSet presAssocID="{7CE8B396-85E1-4CB9-9AEF-C8363025DF52}" presName="root2" presStyleCnt="0"/>
      <dgm:spPr/>
    </dgm:pt>
    <dgm:pt modelId="{684D0249-7D5D-40FD-BC17-214EF38384D8}" type="pres">
      <dgm:prSet presAssocID="{7CE8B396-85E1-4CB9-9AEF-C8363025DF52}" presName="LevelTwoTextNode" presStyleLbl="node2" presStyleIdx="3" presStyleCnt="4" custLinFactNeighborX="-10746" custLinFactNeighborY="240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680DDC-82F7-4515-8F50-A0CE59D5E9B0}" type="pres">
      <dgm:prSet presAssocID="{7CE8B396-85E1-4CB9-9AEF-C8363025DF52}" presName="level3hierChild" presStyleCnt="0"/>
      <dgm:spPr/>
    </dgm:pt>
  </dgm:ptLst>
  <dgm:cxnLst>
    <dgm:cxn modelId="{D05AEFA9-F6C9-4AB8-B751-996C26169BD9}" type="presOf" srcId="{6F1FEBE8-5FF7-415F-A009-EE41CAE48365}" destId="{E537E82A-2B49-49CB-BDD3-05C3471A0818}" srcOrd="0" destOrd="0" presId="urn:microsoft.com/office/officeart/2005/8/layout/hierarchy2"/>
    <dgm:cxn modelId="{F4DA05A3-45C3-4070-9DFF-495CAB816641}" type="presOf" srcId="{6DC7DB76-6227-457B-9DCC-59C1DC909A2E}" destId="{9E91D55E-81AF-48E6-A9AD-250A7B2CB44F}" srcOrd="1" destOrd="0" presId="urn:microsoft.com/office/officeart/2005/8/layout/hierarchy2"/>
    <dgm:cxn modelId="{D4EE75DD-52F2-4066-93D0-A2FA39EB95D0}" type="presOf" srcId="{14F32686-E521-47F8-9C47-19F731C4F925}" destId="{F74EFB5A-DD01-4CE0-9A83-3D16BD21A9E6}" srcOrd="1" destOrd="0" presId="urn:microsoft.com/office/officeart/2005/8/layout/hierarchy2"/>
    <dgm:cxn modelId="{B21B4B44-6B99-40EC-882B-17F41662220D}" srcId="{F246F101-7355-46B3-ACC3-685706D69411}" destId="{7CE8B396-85E1-4CB9-9AEF-C8363025DF52}" srcOrd="3" destOrd="0" parTransId="{B26F013A-97D1-4FDE-8DC3-8B6AF9586FAA}" sibTransId="{3C8E7CED-0D76-4D13-AC92-1F49D3DCE82C}"/>
    <dgm:cxn modelId="{C2762FDE-15BA-455F-B865-91E182BEDF13}" type="presOf" srcId="{3A816E44-1DB6-464E-BFC7-E95F9B0A646F}" destId="{B3BB6ADD-D70A-4576-AD2D-44AA8AE27C5F}" srcOrd="0" destOrd="0" presId="urn:microsoft.com/office/officeart/2005/8/layout/hierarchy2"/>
    <dgm:cxn modelId="{6EE10633-E8F3-4D2B-BB9B-4F60D264FB7A}" srcId="{F246F101-7355-46B3-ACC3-685706D69411}" destId="{992A2B2F-21D0-4411-A2D0-23ACCFE5DC2C}" srcOrd="1" destOrd="0" parTransId="{6F1FEBE8-5FF7-415F-A009-EE41CAE48365}" sibTransId="{78E9A5EF-C0F9-4F7A-8D8E-8ACB5C34C8E7}"/>
    <dgm:cxn modelId="{7CE04BB4-C44E-47B7-A10B-1E1DABD8BF2F}" type="presOf" srcId="{B26F013A-97D1-4FDE-8DC3-8B6AF9586FAA}" destId="{F085FE87-C8C4-410D-AF56-6E422E683726}" srcOrd="1" destOrd="0" presId="urn:microsoft.com/office/officeart/2005/8/layout/hierarchy2"/>
    <dgm:cxn modelId="{70801258-3CCB-4E3B-9CBB-694A27BF9D48}" type="presOf" srcId="{FBEF74C5-4D57-4C87-A97F-ADAE37A931C9}" destId="{3E4752F6-F7AC-421E-8EBD-83077BF1E5E0}" srcOrd="0" destOrd="0" presId="urn:microsoft.com/office/officeart/2005/8/layout/hierarchy2"/>
    <dgm:cxn modelId="{E16BE54B-3CFC-4D0B-99C1-6D779703183F}" srcId="{F246F101-7355-46B3-ACC3-685706D69411}" destId="{54751C40-63F1-46E6-95BF-1A3D279EEC7A}" srcOrd="2" destOrd="0" parTransId="{6DC7DB76-6227-457B-9DCC-59C1DC909A2E}" sibTransId="{A96239FA-AA0F-4CE7-8206-17C19314BD13}"/>
    <dgm:cxn modelId="{7938645F-7219-4310-9964-5B3E32C4EACE}" type="presOf" srcId="{14F32686-E521-47F8-9C47-19F731C4F925}" destId="{EE508551-403D-4CA0-A90D-F85D6D39259A}" srcOrd="0" destOrd="0" presId="urn:microsoft.com/office/officeart/2005/8/layout/hierarchy2"/>
    <dgm:cxn modelId="{EFCD24BB-6641-4294-A72E-A039B6907239}" type="presOf" srcId="{6DC7DB76-6227-457B-9DCC-59C1DC909A2E}" destId="{83E764C6-0B37-47E5-9666-4CD6BAAAE812}" srcOrd="0" destOrd="0" presId="urn:microsoft.com/office/officeart/2005/8/layout/hierarchy2"/>
    <dgm:cxn modelId="{D4DFBDA0-D629-425A-B76B-6CDF44E9E79A}" type="presOf" srcId="{54751C40-63F1-46E6-95BF-1A3D279EEC7A}" destId="{3B7E1B0F-CA9B-4B17-86D1-F225B099236D}" srcOrd="0" destOrd="0" presId="urn:microsoft.com/office/officeart/2005/8/layout/hierarchy2"/>
    <dgm:cxn modelId="{D0EF48A5-9C7F-4DCB-A144-A48193DCBB4A}" type="presOf" srcId="{992A2B2F-21D0-4411-A2D0-23ACCFE5DC2C}" destId="{D2193DD2-4EC9-483F-AC5E-913DCAED1A2A}" srcOrd="0" destOrd="0" presId="urn:microsoft.com/office/officeart/2005/8/layout/hierarchy2"/>
    <dgm:cxn modelId="{58E438BD-F726-43C1-8D96-5F569848B6A5}" type="presOf" srcId="{7CE8B396-85E1-4CB9-9AEF-C8363025DF52}" destId="{684D0249-7D5D-40FD-BC17-214EF38384D8}" srcOrd="0" destOrd="0" presId="urn:microsoft.com/office/officeart/2005/8/layout/hierarchy2"/>
    <dgm:cxn modelId="{F21F74B5-B726-4748-A150-7E27C2A0CB69}" srcId="{F246F101-7355-46B3-ACC3-685706D69411}" destId="{FBEF74C5-4D57-4C87-A97F-ADAE37A931C9}" srcOrd="0" destOrd="0" parTransId="{14F32686-E521-47F8-9C47-19F731C4F925}" sibTransId="{AB4FFE98-53CE-462C-A32E-BD503688DDAA}"/>
    <dgm:cxn modelId="{3B4B2BDB-C1ED-43F9-B25D-3CA8422309CD}" type="presOf" srcId="{6F1FEBE8-5FF7-415F-A009-EE41CAE48365}" destId="{EE2704E1-9AFC-4E90-8592-8B7FEACF7D30}" srcOrd="1" destOrd="0" presId="urn:microsoft.com/office/officeart/2005/8/layout/hierarchy2"/>
    <dgm:cxn modelId="{CBF9D817-D0A6-4A01-9216-EBDB6E3E20AB}" type="presOf" srcId="{B26F013A-97D1-4FDE-8DC3-8B6AF9586FAA}" destId="{BE96A470-8AC8-4502-A8DF-66C1C5615966}" srcOrd="0" destOrd="0" presId="urn:microsoft.com/office/officeart/2005/8/layout/hierarchy2"/>
    <dgm:cxn modelId="{2704E5A3-2223-4514-BC4D-30715AD5658E}" type="presOf" srcId="{F246F101-7355-46B3-ACC3-685706D69411}" destId="{9AE8F46A-0F51-4AF0-A1FB-B3977B910A92}" srcOrd="0" destOrd="0" presId="urn:microsoft.com/office/officeart/2005/8/layout/hierarchy2"/>
    <dgm:cxn modelId="{B3BA93B8-0779-4A2F-9D0B-03A6AD95FCB5}" srcId="{3A816E44-1DB6-464E-BFC7-E95F9B0A646F}" destId="{F246F101-7355-46B3-ACC3-685706D69411}" srcOrd="0" destOrd="0" parTransId="{C992D711-0F60-47A6-8906-C2502C34CC84}" sibTransId="{3DF56E30-4079-4046-9193-1A1DE8890769}"/>
    <dgm:cxn modelId="{65D971B5-89F5-4DC5-9452-430C50BCE3D3}" type="presParOf" srcId="{B3BB6ADD-D70A-4576-AD2D-44AA8AE27C5F}" destId="{1A9CD8E5-AD60-4841-94CC-74F190957647}" srcOrd="0" destOrd="0" presId="urn:microsoft.com/office/officeart/2005/8/layout/hierarchy2"/>
    <dgm:cxn modelId="{3C9C1B2B-CD91-41E2-9E1B-9EBABAAD1AC6}" type="presParOf" srcId="{1A9CD8E5-AD60-4841-94CC-74F190957647}" destId="{9AE8F46A-0F51-4AF0-A1FB-B3977B910A92}" srcOrd="0" destOrd="0" presId="urn:microsoft.com/office/officeart/2005/8/layout/hierarchy2"/>
    <dgm:cxn modelId="{467CB3F9-47E8-46BD-9D22-BBF4EA6E5F2F}" type="presParOf" srcId="{1A9CD8E5-AD60-4841-94CC-74F190957647}" destId="{CD6C2EC8-F9BC-4305-A5BA-BF930C3FDC3B}" srcOrd="1" destOrd="0" presId="urn:microsoft.com/office/officeart/2005/8/layout/hierarchy2"/>
    <dgm:cxn modelId="{8A90551B-F130-4767-B7B2-83B859321905}" type="presParOf" srcId="{CD6C2EC8-F9BC-4305-A5BA-BF930C3FDC3B}" destId="{EE508551-403D-4CA0-A90D-F85D6D39259A}" srcOrd="0" destOrd="0" presId="urn:microsoft.com/office/officeart/2005/8/layout/hierarchy2"/>
    <dgm:cxn modelId="{5CED9D47-3344-4694-A3F0-53E94FDEDB07}" type="presParOf" srcId="{EE508551-403D-4CA0-A90D-F85D6D39259A}" destId="{F74EFB5A-DD01-4CE0-9A83-3D16BD21A9E6}" srcOrd="0" destOrd="0" presId="urn:microsoft.com/office/officeart/2005/8/layout/hierarchy2"/>
    <dgm:cxn modelId="{B98EE134-8198-463B-8FC4-A751DC0F0D06}" type="presParOf" srcId="{CD6C2EC8-F9BC-4305-A5BA-BF930C3FDC3B}" destId="{924C64EA-ACFE-4040-8173-A65E005EC9AC}" srcOrd="1" destOrd="0" presId="urn:microsoft.com/office/officeart/2005/8/layout/hierarchy2"/>
    <dgm:cxn modelId="{ADF69733-6D53-4798-B91D-EA52F8FEE83D}" type="presParOf" srcId="{924C64EA-ACFE-4040-8173-A65E005EC9AC}" destId="{3E4752F6-F7AC-421E-8EBD-83077BF1E5E0}" srcOrd="0" destOrd="0" presId="urn:microsoft.com/office/officeart/2005/8/layout/hierarchy2"/>
    <dgm:cxn modelId="{171C86BA-3C6A-48CD-B325-9B9F2973AB4A}" type="presParOf" srcId="{924C64EA-ACFE-4040-8173-A65E005EC9AC}" destId="{79591494-3590-453F-B276-7A0D8A1308F5}" srcOrd="1" destOrd="0" presId="urn:microsoft.com/office/officeart/2005/8/layout/hierarchy2"/>
    <dgm:cxn modelId="{1EFF443D-04A6-47A0-9A2F-726A34B22658}" type="presParOf" srcId="{CD6C2EC8-F9BC-4305-A5BA-BF930C3FDC3B}" destId="{E537E82A-2B49-49CB-BDD3-05C3471A0818}" srcOrd="2" destOrd="0" presId="urn:microsoft.com/office/officeart/2005/8/layout/hierarchy2"/>
    <dgm:cxn modelId="{4D420D69-3082-4B23-9F12-E95DA407275C}" type="presParOf" srcId="{E537E82A-2B49-49CB-BDD3-05C3471A0818}" destId="{EE2704E1-9AFC-4E90-8592-8B7FEACF7D30}" srcOrd="0" destOrd="0" presId="urn:microsoft.com/office/officeart/2005/8/layout/hierarchy2"/>
    <dgm:cxn modelId="{A1C12E04-A854-4D7D-8B8A-DF4A0D473BEB}" type="presParOf" srcId="{CD6C2EC8-F9BC-4305-A5BA-BF930C3FDC3B}" destId="{BAB0EC3B-04AF-40B8-B506-1B2A5D406BC9}" srcOrd="3" destOrd="0" presId="urn:microsoft.com/office/officeart/2005/8/layout/hierarchy2"/>
    <dgm:cxn modelId="{86A16FDA-1D41-43B5-8EFB-A701171BB1CF}" type="presParOf" srcId="{BAB0EC3B-04AF-40B8-B506-1B2A5D406BC9}" destId="{D2193DD2-4EC9-483F-AC5E-913DCAED1A2A}" srcOrd="0" destOrd="0" presId="urn:microsoft.com/office/officeart/2005/8/layout/hierarchy2"/>
    <dgm:cxn modelId="{741BDC53-5020-4AE9-BAF0-AA5080D48783}" type="presParOf" srcId="{BAB0EC3B-04AF-40B8-B506-1B2A5D406BC9}" destId="{46A06527-C012-4052-9E86-EF275165ECA9}" srcOrd="1" destOrd="0" presId="urn:microsoft.com/office/officeart/2005/8/layout/hierarchy2"/>
    <dgm:cxn modelId="{257940EB-9E35-4092-9E63-522DEE6A6F8C}" type="presParOf" srcId="{CD6C2EC8-F9BC-4305-A5BA-BF930C3FDC3B}" destId="{83E764C6-0B37-47E5-9666-4CD6BAAAE812}" srcOrd="4" destOrd="0" presId="urn:microsoft.com/office/officeart/2005/8/layout/hierarchy2"/>
    <dgm:cxn modelId="{C8A15B0C-00AB-4BF2-AFEA-08000C3052C8}" type="presParOf" srcId="{83E764C6-0B37-47E5-9666-4CD6BAAAE812}" destId="{9E91D55E-81AF-48E6-A9AD-250A7B2CB44F}" srcOrd="0" destOrd="0" presId="urn:microsoft.com/office/officeart/2005/8/layout/hierarchy2"/>
    <dgm:cxn modelId="{84CD5A85-8AF4-4B35-A0F1-63FEAC36C1A0}" type="presParOf" srcId="{CD6C2EC8-F9BC-4305-A5BA-BF930C3FDC3B}" destId="{B3B2E351-A35D-4CFE-BB6D-7C4DC06A5B2C}" srcOrd="5" destOrd="0" presId="urn:microsoft.com/office/officeart/2005/8/layout/hierarchy2"/>
    <dgm:cxn modelId="{CC0633FD-E0A1-4EB8-BF2C-D3AD4CD94809}" type="presParOf" srcId="{B3B2E351-A35D-4CFE-BB6D-7C4DC06A5B2C}" destId="{3B7E1B0F-CA9B-4B17-86D1-F225B099236D}" srcOrd="0" destOrd="0" presId="urn:microsoft.com/office/officeart/2005/8/layout/hierarchy2"/>
    <dgm:cxn modelId="{D22A9446-BAA6-47F4-9356-E666D3F4874D}" type="presParOf" srcId="{B3B2E351-A35D-4CFE-BB6D-7C4DC06A5B2C}" destId="{C50650F4-302A-449C-B6D7-0C03806D3DFA}" srcOrd="1" destOrd="0" presId="urn:microsoft.com/office/officeart/2005/8/layout/hierarchy2"/>
    <dgm:cxn modelId="{73DA8528-0AE5-436D-BDA2-A1D49CAFF783}" type="presParOf" srcId="{CD6C2EC8-F9BC-4305-A5BA-BF930C3FDC3B}" destId="{BE96A470-8AC8-4502-A8DF-66C1C5615966}" srcOrd="6" destOrd="0" presId="urn:microsoft.com/office/officeart/2005/8/layout/hierarchy2"/>
    <dgm:cxn modelId="{8AC86F09-1F90-43B5-B0B3-AD5F07B2D9BE}" type="presParOf" srcId="{BE96A470-8AC8-4502-A8DF-66C1C5615966}" destId="{F085FE87-C8C4-410D-AF56-6E422E683726}" srcOrd="0" destOrd="0" presId="urn:microsoft.com/office/officeart/2005/8/layout/hierarchy2"/>
    <dgm:cxn modelId="{26064595-E954-40EC-8BC3-6E8F77F8BE71}" type="presParOf" srcId="{CD6C2EC8-F9BC-4305-A5BA-BF930C3FDC3B}" destId="{F58713C7-8F1F-4BC8-ABB5-55C2386537AD}" srcOrd="7" destOrd="0" presId="urn:microsoft.com/office/officeart/2005/8/layout/hierarchy2"/>
    <dgm:cxn modelId="{FD008D2A-B4BB-4459-8CDC-4D18A3EF77FC}" type="presParOf" srcId="{F58713C7-8F1F-4BC8-ABB5-55C2386537AD}" destId="{684D0249-7D5D-40FD-BC17-214EF38384D8}" srcOrd="0" destOrd="0" presId="urn:microsoft.com/office/officeart/2005/8/layout/hierarchy2"/>
    <dgm:cxn modelId="{C11E40E5-CAD0-46AE-9BBD-659D7C8E36AD}" type="presParOf" srcId="{F58713C7-8F1F-4BC8-ABB5-55C2386537AD}" destId="{91680DDC-82F7-4515-8F50-A0CE59D5E9B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AA8191-25AB-4C37-9080-B0771824D077}" type="doc">
      <dgm:prSet loTypeId="urn:microsoft.com/office/officeart/2005/8/layout/vList3" loCatId="list" qsTypeId="urn:microsoft.com/office/officeart/2005/8/quickstyle/simple1#4" qsCatId="simple" csTypeId="urn:microsoft.com/office/officeart/2005/8/colors/accent1_2#4" csCatId="accent1" phldr="1"/>
      <dgm:spPr/>
    </dgm:pt>
    <dgm:pt modelId="{A7E61ECA-C265-403C-A8D5-67CD5B63EA34}">
      <dgm:prSet phldrT="[Текст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Досуги с использованием известных или придуманных игр КВН, </a:t>
          </a:r>
          <a:r>
            <a:rPr lang="ru-RU" dirty="0" err="1" smtClean="0"/>
            <a:t>Брэйн</a:t>
          </a:r>
          <a:r>
            <a:rPr lang="ru-RU" dirty="0" smtClean="0"/>
            <a:t> – ринг, </a:t>
          </a:r>
        </a:p>
        <a:p>
          <a:r>
            <a:rPr lang="ru-RU" dirty="0" smtClean="0"/>
            <a:t>Что? Где? Когда?</a:t>
          </a:r>
          <a:endParaRPr lang="ru-RU" dirty="0"/>
        </a:p>
      </dgm:t>
    </dgm:pt>
    <dgm:pt modelId="{A3C11B91-6405-4CD7-A901-85B6E7F64051}" type="parTrans" cxnId="{639D4A8E-972B-437D-BEA7-4E560F351099}">
      <dgm:prSet/>
      <dgm:spPr/>
      <dgm:t>
        <a:bodyPr/>
        <a:lstStyle/>
        <a:p>
          <a:endParaRPr lang="ru-RU"/>
        </a:p>
      </dgm:t>
    </dgm:pt>
    <dgm:pt modelId="{0045E5AD-6B8C-4AA0-A398-87A237C3F04A}" type="sibTrans" cxnId="{639D4A8E-972B-437D-BEA7-4E560F351099}">
      <dgm:prSet/>
      <dgm:spPr/>
      <dgm:t>
        <a:bodyPr/>
        <a:lstStyle/>
        <a:p>
          <a:endParaRPr lang="ru-RU"/>
        </a:p>
      </dgm:t>
    </dgm:pt>
    <dgm:pt modelId="{0C2A1474-CE13-4F9C-94DF-5BE24F3638C3}">
      <dgm:prSet phldrT="[Текст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Досуги в виде встреч в клубе «Родное слово»</a:t>
          </a:r>
          <a:endParaRPr lang="ru-RU" dirty="0"/>
        </a:p>
      </dgm:t>
    </dgm:pt>
    <dgm:pt modelId="{A15C6856-1451-432D-A3EA-6D84065288CA}" type="parTrans" cxnId="{AF01FBBB-9FBA-4E69-ABED-0972099F1FA0}">
      <dgm:prSet/>
      <dgm:spPr/>
      <dgm:t>
        <a:bodyPr/>
        <a:lstStyle/>
        <a:p>
          <a:endParaRPr lang="ru-RU"/>
        </a:p>
      </dgm:t>
    </dgm:pt>
    <dgm:pt modelId="{65BEAD69-3F2E-4203-8308-4AD54A1D926F}" type="sibTrans" cxnId="{AF01FBBB-9FBA-4E69-ABED-0972099F1FA0}">
      <dgm:prSet/>
      <dgm:spPr/>
      <dgm:t>
        <a:bodyPr/>
        <a:lstStyle/>
        <a:p>
          <a:endParaRPr lang="ru-RU"/>
        </a:p>
      </dgm:t>
    </dgm:pt>
    <dgm:pt modelId="{A4BE583E-9EDA-4C9D-9A01-64164C036DD1}" type="pres">
      <dgm:prSet presAssocID="{FCAA8191-25AB-4C37-9080-B0771824D077}" presName="linearFlow" presStyleCnt="0">
        <dgm:presLayoutVars>
          <dgm:dir/>
          <dgm:resizeHandles val="exact"/>
        </dgm:presLayoutVars>
      </dgm:prSet>
      <dgm:spPr/>
    </dgm:pt>
    <dgm:pt modelId="{D92881D0-B4D4-4E11-86F9-0C3B63A1AD58}" type="pres">
      <dgm:prSet presAssocID="{A7E61ECA-C265-403C-A8D5-67CD5B63EA34}" presName="composite" presStyleCnt="0"/>
      <dgm:spPr/>
    </dgm:pt>
    <dgm:pt modelId="{4BC6C0D0-6870-4B98-933A-703DE55517AD}" type="pres">
      <dgm:prSet presAssocID="{A7E61ECA-C265-403C-A8D5-67CD5B63EA34}" presName="imgShp" presStyleLbl="fgImgPlace1" presStyleIdx="0" presStyleCnt="2"/>
      <dgm:spPr/>
    </dgm:pt>
    <dgm:pt modelId="{A837507A-0E6F-433C-B1C6-8BAA6772E57A}" type="pres">
      <dgm:prSet presAssocID="{A7E61ECA-C265-403C-A8D5-67CD5B63EA34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C92DC-7F98-4521-8541-F72AD784FE12}" type="pres">
      <dgm:prSet presAssocID="{0045E5AD-6B8C-4AA0-A398-87A237C3F04A}" presName="spacing" presStyleCnt="0"/>
      <dgm:spPr/>
    </dgm:pt>
    <dgm:pt modelId="{8C170509-801E-4500-B2F0-4C1FD5FC70F7}" type="pres">
      <dgm:prSet presAssocID="{0C2A1474-CE13-4F9C-94DF-5BE24F3638C3}" presName="composite" presStyleCnt="0"/>
      <dgm:spPr/>
    </dgm:pt>
    <dgm:pt modelId="{5934FCED-0569-4794-AB9D-320118D9E6D2}" type="pres">
      <dgm:prSet presAssocID="{0C2A1474-CE13-4F9C-94DF-5BE24F3638C3}" presName="imgShp" presStyleLbl="fgImgPlace1" presStyleIdx="1" presStyleCnt="2"/>
      <dgm:spPr/>
    </dgm:pt>
    <dgm:pt modelId="{CCFA9B42-A282-4469-9B45-9645844EBEC5}" type="pres">
      <dgm:prSet presAssocID="{0C2A1474-CE13-4F9C-94DF-5BE24F3638C3}" presName="txShp" presStyleLbl="node1" presStyleIdx="1" presStyleCnt="2" custLinFactNeighborX="544" custLinFactNeighborY="-4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3F6FCC-2CF1-44C1-A7A6-5956FC07E5C1}" type="presOf" srcId="{FCAA8191-25AB-4C37-9080-B0771824D077}" destId="{A4BE583E-9EDA-4C9D-9A01-64164C036DD1}" srcOrd="0" destOrd="0" presId="urn:microsoft.com/office/officeart/2005/8/layout/vList3"/>
    <dgm:cxn modelId="{639D4A8E-972B-437D-BEA7-4E560F351099}" srcId="{FCAA8191-25AB-4C37-9080-B0771824D077}" destId="{A7E61ECA-C265-403C-A8D5-67CD5B63EA34}" srcOrd="0" destOrd="0" parTransId="{A3C11B91-6405-4CD7-A901-85B6E7F64051}" sibTransId="{0045E5AD-6B8C-4AA0-A398-87A237C3F04A}"/>
    <dgm:cxn modelId="{AF01FBBB-9FBA-4E69-ABED-0972099F1FA0}" srcId="{FCAA8191-25AB-4C37-9080-B0771824D077}" destId="{0C2A1474-CE13-4F9C-94DF-5BE24F3638C3}" srcOrd="1" destOrd="0" parTransId="{A15C6856-1451-432D-A3EA-6D84065288CA}" sibTransId="{65BEAD69-3F2E-4203-8308-4AD54A1D926F}"/>
    <dgm:cxn modelId="{0CAE69E3-2911-4907-9B85-16218BCADD65}" type="presOf" srcId="{A7E61ECA-C265-403C-A8D5-67CD5B63EA34}" destId="{A837507A-0E6F-433C-B1C6-8BAA6772E57A}" srcOrd="0" destOrd="0" presId="urn:microsoft.com/office/officeart/2005/8/layout/vList3"/>
    <dgm:cxn modelId="{47ADC154-2BC7-4032-A198-468E337FF752}" type="presOf" srcId="{0C2A1474-CE13-4F9C-94DF-5BE24F3638C3}" destId="{CCFA9B42-A282-4469-9B45-9645844EBEC5}" srcOrd="0" destOrd="0" presId="urn:microsoft.com/office/officeart/2005/8/layout/vList3"/>
    <dgm:cxn modelId="{6FE90402-4AFF-4521-A724-DD4D0A8E4BC0}" type="presParOf" srcId="{A4BE583E-9EDA-4C9D-9A01-64164C036DD1}" destId="{D92881D0-B4D4-4E11-86F9-0C3B63A1AD58}" srcOrd="0" destOrd="0" presId="urn:microsoft.com/office/officeart/2005/8/layout/vList3"/>
    <dgm:cxn modelId="{0E6641E6-60DF-4D74-A67E-4BB0484C6986}" type="presParOf" srcId="{D92881D0-B4D4-4E11-86F9-0C3B63A1AD58}" destId="{4BC6C0D0-6870-4B98-933A-703DE55517AD}" srcOrd="0" destOrd="0" presId="urn:microsoft.com/office/officeart/2005/8/layout/vList3"/>
    <dgm:cxn modelId="{98CA072C-6809-4493-B182-A910837BAB21}" type="presParOf" srcId="{D92881D0-B4D4-4E11-86F9-0C3B63A1AD58}" destId="{A837507A-0E6F-433C-B1C6-8BAA6772E57A}" srcOrd="1" destOrd="0" presId="urn:microsoft.com/office/officeart/2005/8/layout/vList3"/>
    <dgm:cxn modelId="{4A3498CD-2277-4E6A-960D-771D57908607}" type="presParOf" srcId="{A4BE583E-9EDA-4C9D-9A01-64164C036DD1}" destId="{5BBC92DC-7F98-4521-8541-F72AD784FE12}" srcOrd="1" destOrd="0" presId="urn:microsoft.com/office/officeart/2005/8/layout/vList3"/>
    <dgm:cxn modelId="{CF92B996-D53E-4F13-9E6E-DCC41E24BEFE}" type="presParOf" srcId="{A4BE583E-9EDA-4C9D-9A01-64164C036DD1}" destId="{8C170509-801E-4500-B2F0-4C1FD5FC70F7}" srcOrd="2" destOrd="0" presId="urn:microsoft.com/office/officeart/2005/8/layout/vList3"/>
    <dgm:cxn modelId="{1C938C6C-8E77-4895-9B0E-8EA059C05342}" type="presParOf" srcId="{8C170509-801E-4500-B2F0-4C1FD5FC70F7}" destId="{5934FCED-0569-4794-AB9D-320118D9E6D2}" srcOrd="0" destOrd="0" presId="urn:microsoft.com/office/officeart/2005/8/layout/vList3"/>
    <dgm:cxn modelId="{3CAE9B3F-D006-488E-AE0F-C775026F2766}" type="presParOf" srcId="{8C170509-801E-4500-B2F0-4C1FD5FC70F7}" destId="{CCFA9B42-A282-4469-9B45-9645844EBEC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AC1094-1681-4788-9C70-2E88AD2B3275}" type="doc">
      <dgm:prSet loTypeId="urn:microsoft.com/office/officeart/2005/8/layout/vList3" loCatId="list" qsTypeId="urn:microsoft.com/office/officeart/2005/8/quickstyle/simple1#5" qsCatId="simple" csTypeId="urn:microsoft.com/office/officeart/2005/8/colors/accent1_2#5" csCatId="accent1" phldr="1"/>
      <dgm:spPr/>
    </dgm:pt>
    <dgm:pt modelId="{471C7BAA-8235-4DD7-84D1-788B14F85AB7}">
      <dgm:prSet phldrT="[Текст]"/>
      <dgm:spPr/>
      <dgm:t>
        <a:bodyPr/>
        <a:lstStyle/>
        <a:p>
          <a:r>
            <a:rPr lang="ru-RU" dirty="0" smtClean="0"/>
            <a:t>Тематические</a:t>
          </a:r>
          <a:endParaRPr lang="ru-RU" dirty="0"/>
        </a:p>
      </dgm:t>
    </dgm:pt>
    <dgm:pt modelId="{D5880425-8493-45F9-A1BA-5171140A90F4}" type="parTrans" cxnId="{C2C52933-BD34-43E6-8727-35F497B64EEE}">
      <dgm:prSet/>
      <dgm:spPr/>
    </dgm:pt>
    <dgm:pt modelId="{35421CA6-AD75-45B2-8047-3A4023942D64}" type="sibTrans" cxnId="{C2C52933-BD34-43E6-8727-35F497B64EEE}">
      <dgm:prSet/>
      <dgm:spPr/>
    </dgm:pt>
    <dgm:pt modelId="{F863D353-FFE4-4EF3-82B6-0874D2C09154}">
      <dgm:prSet phldrT="[Текст]"/>
      <dgm:spPr/>
      <dgm:t>
        <a:bodyPr/>
        <a:lstStyle/>
        <a:p>
          <a:r>
            <a:rPr lang="ru-RU" dirty="0" smtClean="0"/>
            <a:t>Приуроченные к знаменательной дате</a:t>
          </a:r>
          <a:endParaRPr lang="ru-RU" dirty="0"/>
        </a:p>
      </dgm:t>
    </dgm:pt>
    <dgm:pt modelId="{78D5F0FD-18AE-4732-B19D-16CC24D9056C}" type="parTrans" cxnId="{E647D69A-911D-4AAB-90A8-F7EB70380E9C}">
      <dgm:prSet/>
      <dgm:spPr/>
    </dgm:pt>
    <dgm:pt modelId="{D250FCA8-2280-417E-A54F-567FF4B95090}" type="sibTrans" cxnId="{E647D69A-911D-4AAB-90A8-F7EB70380E9C}">
      <dgm:prSet/>
      <dgm:spPr/>
    </dgm:pt>
    <dgm:pt modelId="{169EAB6E-1098-4123-B06D-9836021DC7F6}">
      <dgm:prSet phldrT="[Текст]"/>
      <dgm:spPr/>
      <dgm:t>
        <a:bodyPr/>
        <a:lstStyle/>
        <a:p>
          <a:r>
            <a:rPr lang="ru-RU" dirty="0" smtClean="0"/>
            <a:t>Мини – концерты</a:t>
          </a:r>
        </a:p>
        <a:p>
          <a:r>
            <a:rPr lang="ru-RU" dirty="0" smtClean="0"/>
            <a:t>( в группе)</a:t>
          </a:r>
          <a:endParaRPr lang="ru-RU" dirty="0"/>
        </a:p>
      </dgm:t>
    </dgm:pt>
    <dgm:pt modelId="{2042A6CD-67C9-4E08-925E-70A60E5628CE}" type="parTrans" cxnId="{DEB3BBE8-549D-4C1E-BF12-A098997075BC}">
      <dgm:prSet/>
      <dgm:spPr/>
    </dgm:pt>
    <dgm:pt modelId="{97BD9C4D-7108-4E69-8FAD-FBF94FCD1F44}" type="sibTrans" cxnId="{DEB3BBE8-549D-4C1E-BF12-A098997075BC}">
      <dgm:prSet/>
      <dgm:spPr/>
    </dgm:pt>
    <dgm:pt modelId="{D1B42412-4473-4A06-9B9C-E38D8351903F}" type="pres">
      <dgm:prSet presAssocID="{AAAC1094-1681-4788-9C70-2E88AD2B3275}" presName="linearFlow" presStyleCnt="0">
        <dgm:presLayoutVars>
          <dgm:dir/>
          <dgm:resizeHandles val="exact"/>
        </dgm:presLayoutVars>
      </dgm:prSet>
      <dgm:spPr/>
    </dgm:pt>
    <dgm:pt modelId="{41E2AF25-0144-4066-A4AA-52CBB0CF94D1}" type="pres">
      <dgm:prSet presAssocID="{471C7BAA-8235-4DD7-84D1-788B14F85AB7}" presName="composite" presStyleCnt="0"/>
      <dgm:spPr/>
    </dgm:pt>
    <dgm:pt modelId="{531AECFB-6917-42B0-94CF-7D1CEFF04C88}" type="pres">
      <dgm:prSet presAssocID="{471C7BAA-8235-4DD7-84D1-788B14F85AB7}" presName="imgShp" presStyleLbl="fgImgPlace1" presStyleIdx="0" presStyleCnt="3"/>
      <dgm:spPr/>
    </dgm:pt>
    <dgm:pt modelId="{FEECC42D-2D81-4D97-8AFA-D392CF5C3243}" type="pres">
      <dgm:prSet presAssocID="{471C7BAA-8235-4DD7-84D1-788B14F85AB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B9C58-B0C3-428D-A481-218CDD67BFD4}" type="pres">
      <dgm:prSet presAssocID="{35421CA6-AD75-45B2-8047-3A4023942D64}" presName="spacing" presStyleCnt="0"/>
      <dgm:spPr/>
    </dgm:pt>
    <dgm:pt modelId="{723A1223-E897-43CB-B429-BC001A7F22AA}" type="pres">
      <dgm:prSet presAssocID="{F863D353-FFE4-4EF3-82B6-0874D2C09154}" presName="composite" presStyleCnt="0"/>
      <dgm:spPr/>
    </dgm:pt>
    <dgm:pt modelId="{28E80A10-ACC0-467B-8C3F-7A34A0C05A1D}" type="pres">
      <dgm:prSet presAssocID="{F863D353-FFE4-4EF3-82B6-0874D2C09154}" presName="imgShp" presStyleLbl="fgImgPlace1" presStyleIdx="1" presStyleCnt="3"/>
      <dgm:spPr/>
    </dgm:pt>
    <dgm:pt modelId="{07C2A982-192C-4A59-8463-BDC3BAB7EAF6}" type="pres">
      <dgm:prSet presAssocID="{F863D353-FFE4-4EF3-82B6-0874D2C0915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339C7-612B-488F-BFA5-6F5F73A2D5B9}" type="pres">
      <dgm:prSet presAssocID="{D250FCA8-2280-417E-A54F-567FF4B95090}" presName="spacing" presStyleCnt="0"/>
      <dgm:spPr/>
    </dgm:pt>
    <dgm:pt modelId="{D1F80F11-B8D3-4138-A330-8F0C096BC766}" type="pres">
      <dgm:prSet presAssocID="{169EAB6E-1098-4123-B06D-9836021DC7F6}" presName="composite" presStyleCnt="0"/>
      <dgm:spPr/>
    </dgm:pt>
    <dgm:pt modelId="{F7F51C98-929C-40CA-92D5-3FEA305DA5FC}" type="pres">
      <dgm:prSet presAssocID="{169EAB6E-1098-4123-B06D-9836021DC7F6}" presName="imgShp" presStyleLbl="fgImgPlace1" presStyleIdx="2" presStyleCnt="3"/>
      <dgm:spPr/>
    </dgm:pt>
    <dgm:pt modelId="{E469CBA0-7CB2-4C51-AEB6-0D4C253CAB1A}" type="pres">
      <dgm:prSet presAssocID="{169EAB6E-1098-4123-B06D-9836021DC7F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B3BBE8-549D-4C1E-BF12-A098997075BC}" srcId="{AAAC1094-1681-4788-9C70-2E88AD2B3275}" destId="{169EAB6E-1098-4123-B06D-9836021DC7F6}" srcOrd="2" destOrd="0" parTransId="{2042A6CD-67C9-4E08-925E-70A60E5628CE}" sibTransId="{97BD9C4D-7108-4E69-8FAD-FBF94FCD1F44}"/>
    <dgm:cxn modelId="{10803F63-7E63-4A7F-8BAB-05F62769A146}" type="presOf" srcId="{169EAB6E-1098-4123-B06D-9836021DC7F6}" destId="{E469CBA0-7CB2-4C51-AEB6-0D4C253CAB1A}" srcOrd="0" destOrd="0" presId="urn:microsoft.com/office/officeart/2005/8/layout/vList3"/>
    <dgm:cxn modelId="{C2C52933-BD34-43E6-8727-35F497B64EEE}" srcId="{AAAC1094-1681-4788-9C70-2E88AD2B3275}" destId="{471C7BAA-8235-4DD7-84D1-788B14F85AB7}" srcOrd="0" destOrd="0" parTransId="{D5880425-8493-45F9-A1BA-5171140A90F4}" sibTransId="{35421CA6-AD75-45B2-8047-3A4023942D64}"/>
    <dgm:cxn modelId="{E647D69A-911D-4AAB-90A8-F7EB70380E9C}" srcId="{AAAC1094-1681-4788-9C70-2E88AD2B3275}" destId="{F863D353-FFE4-4EF3-82B6-0874D2C09154}" srcOrd="1" destOrd="0" parTransId="{78D5F0FD-18AE-4732-B19D-16CC24D9056C}" sibTransId="{D250FCA8-2280-417E-A54F-567FF4B95090}"/>
    <dgm:cxn modelId="{123EEF2C-C4F8-4CEB-9C01-2473862A5220}" type="presOf" srcId="{AAAC1094-1681-4788-9C70-2E88AD2B3275}" destId="{D1B42412-4473-4A06-9B9C-E38D8351903F}" srcOrd="0" destOrd="0" presId="urn:microsoft.com/office/officeart/2005/8/layout/vList3"/>
    <dgm:cxn modelId="{422CE756-E64A-40DA-AB6D-BB5674338CFC}" type="presOf" srcId="{F863D353-FFE4-4EF3-82B6-0874D2C09154}" destId="{07C2A982-192C-4A59-8463-BDC3BAB7EAF6}" srcOrd="0" destOrd="0" presId="urn:microsoft.com/office/officeart/2005/8/layout/vList3"/>
    <dgm:cxn modelId="{9597BFB5-7968-499B-9B89-38B65B3635AC}" type="presOf" srcId="{471C7BAA-8235-4DD7-84D1-788B14F85AB7}" destId="{FEECC42D-2D81-4D97-8AFA-D392CF5C3243}" srcOrd="0" destOrd="0" presId="urn:microsoft.com/office/officeart/2005/8/layout/vList3"/>
    <dgm:cxn modelId="{59093439-B893-429A-8DA9-80780A1F38C0}" type="presParOf" srcId="{D1B42412-4473-4A06-9B9C-E38D8351903F}" destId="{41E2AF25-0144-4066-A4AA-52CBB0CF94D1}" srcOrd="0" destOrd="0" presId="urn:microsoft.com/office/officeart/2005/8/layout/vList3"/>
    <dgm:cxn modelId="{61747580-50F5-4094-A50A-29F4033C9A9B}" type="presParOf" srcId="{41E2AF25-0144-4066-A4AA-52CBB0CF94D1}" destId="{531AECFB-6917-42B0-94CF-7D1CEFF04C88}" srcOrd="0" destOrd="0" presId="urn:microsoft.com/office/officeart/2005/8/layout/vList3"/>
    <dgm:cxn modelId="{63133C86-573C-41D6-BDE3-FD46BE0D6B53}" type="presParOf" srcId="{41E2AF25-0144-4066-A4AA-52CBB0CF94D1}" destId="{FEECC42D-2D81-4D97-8AFA-D392CF5C3243}" srcOrd="1" destOrd="0" presId="urn:microsoft.com/office/officeart/2005/8/layout/vList3"/>
    <dgm:cxn modelId="{819B2F99-C2D1-4168-A64A-0FD9C131BDEC}" type="presParOf" srcId="{D1B42412-4473-4A06-9B9C-E38D8351903F}" destId="{0BDB9C58-B0C3-428D-A481-218CDD67BFD4}" srcOrd="1" destOrd="0" presId="urn:microsoft.com/office/officeart/2005/8/layout/vList3"/>
    <dgm:cxn modelId="{182976DC-15DF-492A-8F4B-55A96AD22785}" type="presParOf" srcId="{D1B42412-4473-4A06-9B9C-E38D8351903F}" destId="{723A1223-E897-43CB-B429-BC001A7F22AA}" srcOrd="2" destOrd="0" presId="urn:microsoft.com/office/officeart/2005/8/layout/vList3"/>
    <dgm:cxn modelId="{7AF49327-B834-4E7D-8DB7-A0BB4BFEB829}" type="presParOf" srcId="{723A1223-E897-43CB-B429-BC001A7F22AA}" destId="{28E80A10-ACC0-467B-8C3F-7A34A0C05A1D}" srcOrd="0" destOrd="0" presId="urn:microsoft.com/office/officeart/2005/8/layout/vList3"/>
    <dgm:cxn modelId="{E60B79BC-BDAD-4EA9-9969-41841FDBFF35}" type="presParOf" srcId="{723A1223-E897-43CB-B429-BC001A7F22AA}" destId="{07C2A982-192C-4A59-8463-BDC3BAB7EAF6}" srcOrd="1" destOrd="0" presId="urn:microsoft.com/office/officeart/2005/8/layout/vList3"/>
    <dgm:cxn modelId="{E39550EE-D845-4CAA-93DF-9EB7B58F3B60}" type="presParOf" srcId="{D1B42412-4473-4A06-9B9C-E38D8351903F}" destId="{BFD339C7-612B-488F-BFA5-6F5F73A2D5B9}" srcOrd="3" destOrd="0" presId="urn:microsoft.com/office/officeart/2005/8/layout/vList3"/>
    <dgm:cxn modelId="{21A50535-CD89-465C-8BED-787DCA742384}" type="presParOf" srcId="{D1B42412-4473-4A06-9B9C-E38D8351903F}" destId="{D1F80F11-B8D3-4138-A330-8F0C096BC766}" srcOrd="4" destOrd="0" presId="urn:microsoft.com/office/officeart/2005/8/layout/vList3"/>
    <dgm:cxn modelId="{89A477CA-B2CF-41E9-80A6-3DCE58E67A10}" type="presParOf" srcId="{D1F80F11-B8D3-4138-A330-8F0C096BC766}" destId="{F7F51C98-929C-40CA-92D5-3FEA305DA5FC}" srcOrd="0" destOrd="0" presId="urn:microsoft.com/office/officeart/2005/8/layout/vList3"/>
    <dgm:cxn modelId="{BA38029A-60D5-4F58-AFDE-2FB839B2B76E}" type="presParOf" srcId="{D1F80F11-B8D3-4138-A330-8F0C096BC766}" destId="{E469CBA0-7CB2-4C51-AEB6-0D4C253CAB1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899D3F-F556-456E-A68C-2ADEB0094057}" type="doc">
      <dgm:prSet loTypeId="urn:microsoft.com/office/officeart/2005/8/layout/vList3" loCatId="list" qsTypeId="urn:microsoft.com/office/officeart/2005/8/quickstyle/simple1#6" qsCatId="simple" csTypeId="urn:microsoft.com/office/officeart/2005/8/colors/accent1_2#6" csCatId="accent1" phldr="1"/>
      <dgm:spPr/>
    </dgm:pt>
    <dgm:pt modelId="{95A7249B-448E-40D8-9AD2-807572B6C35E}">
      <dgm:prSet phldrT="[Текст]"/>
      <dgm:spPr/>
      <dgm:t>
        <a:bodyPr/>
        <a:lstStyle/>
        <a:p>
          <a:r>
            <a:rPr lang="ru-RU" dirty="0" smtClean="0"/>
            <a:t>Конкурс чтецов</a:t>
          </a:r>
          <a:endParaRPr lang="ru-RU" dirty="0"/>
        </a:p>
      </dgm:t>
    </dgm:pt>
    <dgm:pt modelId="{64568428-0E51-4AE2-9775-9F967880BA4C}" type="parTrans" cxnId="{6652CD58-D0CF-4E87-98D8-15831507EEF3}">
      <dgm:prSet/>
      <dgm:spPr/>
    </dgm:pt>
    <dgm:pt modelId="{8FE5DDE9-B07C-4B2F-969A-FB7C3ED46374}" type="sibTrans" cxnId="{6652CD58-D0CF-4E87-98D8-15831507EEF3}">
      <dgm:prSet/>
      <dgm:spPr/>
    </dgm:pt>
    <dgm:pt modelId="{8FACEF8A-D358-43A2-8938-27B04439A811}">
      <dgm:prSet phldrT="[Текст]"/>
      <dgm:spPr/>
      <dgm:t>
        <a:bodyPr/>
        <a:lstStyle/>
        <a:p>
          <a:r>
            <a:rPr lang="ru-RU" dirty="0" smtClean="0"/>
            <a:t>Презентация любимой игрушки</a:t>
          </a:r>
          <a:endParaRPr lang="ru-RU" dirty="0"/>
        </a:p>
      </dgm:t>
    </dgm:pt>
    <dgm:pt modelId="{5729BF35-8BE5-4355-97AC-9527805F3A28}" type="parTrans" cxnId="{89C763E5-0623-4583-B54B-CD875B9193AC}">
      <dgm:prSet/>
      <dgm:spPr/>
    </dgm:pt>
    <dgm:pt modelId="{FEE213C4-286F-4BFD-B3B7-CFA0A132D06B}" type="sibTrans" cxnId="{89C763E5-0623-4583-B54B-CD875B9193AC}">
      <dgm:prSet/>
      <dgm:spPr/>
    </dgm:pt>
    <dgm:pt modelId="{DA0FCCE7-D377-475B-AE0A-5C8378F2279F}">
      <dgm:prSet phldrT="[Текст]"/>
      <dgm:spPr/>
      <dgm:t>
        <a:bodyPr/>
        <a:lstStyle/>
        <a:p>
          <a:r>
            <a:rPr lang="ru-RU" dirty="0" smtClean="0"/>
            <a:t>Конкурс скороговорок</a:t>
          </a:r>
        </a:p>
        <a:p>
          <a:r>
            <a:rPr lang="ru-RU" dirty="0" smtClean="0"/>
            <a:t>«Умелый язычок»</a:t>
          </a:r>
          <a:endParaRPr lang="ru-RU" dirty="0"/>
        </a:p>
      </dgm:t>
    </dgm:pt>
    <dgm:pt modelId="{04A15BEC-4CBE-447E-AFBB-755EC4F94F10}" type="sibTrans" cxnId="{68A5200A-8D15-4EE8-BC83-E4E4BD0C1EB7}">
      <dgm:prSet/>
      <dgm:spPr/>
    </dgm:pt>
    <dgm:pt modelId="{66A9C8C7-8764-43C3-97B4-A08B3334098B}" type="parTrans" cxnId="{68A5200A-8D15-4EE8-BC83-E4E4BD0C1EB7}">
      <dgm:prSet/>
      <dgm:spPr/>
    </dgm:pt>
    <dgm:pt modelId="{82D7E131-2612-48B1-8F13-B3BF4BDDE3BE}" type="pres">
      <dgm:prSet presAssocID="{B2899D3F-F556-456E-A68C-2ADEB0094057}" presName="linearFlow" presStyleCnt="0">
        <dgm:presLayoutVars>
          <dgm:dir/>
          <dgm:resizeHandles val="exact"/>
        </dgm:presLayoutVars>
      </dgm:prSet>
      <dgm:spPr/>
    </dgm:pt>
    <dgm:pt modelId="{C51E5688-695A-43B3-96BF-EF85D8C4B25A}" type="pres">
      <dgm:prSet presAssocID="{95A7249B-448E-40D8-9AD2-807572B6C35E}" presName="composite" presStyleCnt="0"/>
      <dgm:spPr/>
    </dgm:pt>
    <dgm:pt modelId="{7B0888AD-BF18-4282-BE23-B1E5784CE9E8}" type="pres">
      <dgm:prSet presAssocID="{95A7249B-448E-40D8-9AD2-807572B6C35E}" presName="imgShp" presStyleLbl="fgImgPlace1" presStyleIdx="0" presStyleCnt="3"/>
      <dgm:spPr/>
    </dgm:pt>
    <dgm:pt modelId="{3E9B247D-DC4A-4FD6-874F-9C51E58494E4}" type="pres">
      <dgm:prSet presAssocID="{95A7249B-448E-40D8-9AD2-807572B6C35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5F62B-1FEF-476A-9C0A-37D7A09D9423}" type="pres">
      <dgm:prSet presAssocID="{8FE5DDE9-B07C-4B2F-969A-FB7C3ED46374}" presName="spacing" presStyleCnt="0"/>
      <dgm:spPr/>
    </dgm:pt>
    <dgm:pt modelId="{750545F4-F887-4D8B-90C1-B1DD9173D6C7}" type="pres">
      <dgm:prSet presAssocID="{DA0FCCE7-D377-475B-AE0A-5C8378F2279F}" presName="composite" presStyleCnt="0"/>
      <dgm:spPr/>
    </dgm:pt>
    <dgm:pt modelId="{0D7CA49F-6746-4852-909D-AD0432F85C1E}" type="pres">
      <dgm:prSet presAssocID="{DA0FCCE7-D377-475B-AE0A-5C8378F2279F}" presName="imgShp" presStyleLbl="fgImgPlace1" presStyleIdx="1" presStyleCnt="3"/>
      <dgm:spPr/>
    </dgm:pt>
    <dgm:pt modelId="{CC7EC843-9743-46AF-84D9-D32F694A0283}" type="pres">
      <dgm:prSet presAssocID="{DA0FCCE7-D377-475B-AE0A-5C8378F2279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2335F-85A3-4765-89E1-1070A3B2A3D0}" type="pres">
      <dgm:prSet presAssocID="{04A15BEC-4CBE-447E-AFBB-755EC4F94F10}" presName="spacing" presStyleCnt="0"/>
      <dgm:spPr/>
    </dgm:pt>
    <dgm:pt modelId="{894E6463-77BC-4632-B6C3-F405D2942C00}" type="pres">
      <dgm:prSet presAssocID="{8FACEF8A-D358-43A2-8938-27B04439A811}" presName="composite" presStyleCnt="0"/>
      <dgm:spPr/>
    </dgm:pt>
    <dgm:pt modelId="{FA334BC8-CC95-4C9E-9104-96BAC869BF3A}" type="pres">
      <dgm:prSet presAssocID="{8FACEF8A-D358-43A2-8938-27B04439A811}" presName="imgShp" presStyleLbl="fgImgPlace1" presStyleIdx="2" presStyleCnt="3"/>
      <dgm:spPr/>
    </dgm:pt>
    <dgm:pt modelId="{C82185FF-3B27-4828-BF47-0164B0D36F08}" type="pres">
      <dgm:prSet presAssocID="{8FACEF8A-D358-43A2-8938-27B04439A81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732790-B06B-493B-B1F1-D93D5131D9FB}" type="presOf" srcId="{8FACEF8A-D358-43A2-8938-27B04439A811}" destId="{C82185FF-3B27-4828-BF47-0164B0D36F08}" srcOrd="0" destOrd="0" presId="urn:microsoft.com/office/officeart/2005/8/layout/vList3"/>
    <dgm:cxn modelId="{68A5200A-8D15-4EE8-BC83-E4E4BD0C1EB7}" srcId="{B2899D3F-F556-456E-A68C-2ADEB0094057}" destId="{DA0FCCE7-D377-475B-AE0A-5C8378F2279F}" srcOrd="1" destOrd="0" parTransId="{66A9C8C7-8764-43C3-97B4-A08B3334098B}" sibTransId="{04A15BEC-4CBE-447E-AFBB-755EC4F94F10}"/>
    <dgm:cxn modelId="{1865269A-A129-4984-803F-7C8DD2F151BF}" type="presOf" srcId="{DA0FCCE7-D377-475B-AE0A-5C8378F2279F}" destId="{CC7EC843-9743-46AF-84D9-D32F694A0283}" srcOrd="0" destOrd="0" presId="urn:microsoft.com/office/officeart/2005/8/layout/vList3"/>
    <dgm:cxn modelId="{6652CD58-D0CF-4E87-98D8-15831507EEF3}" srcId="{B2899D3F-F556-456E-A68C-2ADEB0094057}" destId="{95A7249B-448E-40D8-9AD2-807572B6C35E}" srcOrd="0" destOrd="0" parTransId="{64568428-0E51-4AE2-9775-9F967880BA4C}" sibTransId="{8FE5DDE9-B07C-4B2F-969A-FB7C3ED46374}"/>
    <dgm:cxn modelId="{00574F49-8400-4C40-B165-927E9F89D301}" type="presOf" srcId="{95A7249B-448E-40D8-9AD2-807572B6C35E}" destId="{3E9B247D-DC4A-4FD6-874F-9C51E58494E4}" srcOrd="0" destOrd="0" presId="urn:microsoft.com/office/officeart/2005/8/layout/vList3"/>
    <dgm:cxn modelId="{89C763E5-0623-4583-B54B-CD875B9193AC}" srcId="{B2899D3F-F556-456E-A68C-2ADEB0094057}" destId="{8FACEF8A-D358-43A2-8938-27B04439A811}" srcOrd="2" destOrd="0" parTransId="{5729BF35-8BE5-4355-97AC-9527805F3A28}" sibTransId="{FEE213C4-286F-4BFD-B3B7-CFA0A132D06B}"/>
    <dgm:cxn modelId="{4109F6FA-3155-409C-979A-115575E7D8D0}" type="presOf" srcId="{B2899D3F-F556-456E-A68C-2ADEB0094057}" destId="{82D7E131-2612-48B1-8F13-B3BF4BDDE3BE}" srcOrd="0" destOrd="0" presId="urn:microsoft.com/office/officeart/2005/8/layout/vList3"/>
    <dgm:cxn modelId="{253E7468-37DC-4454-BC20-76FE5527DF48}" type="presParOf" srcId="{82D7E131-2612-48B1-8F13-B3BF4BDDE3BE}" destId="{C51E5688-695A-43B3-96BF-EF85D8C4B25A}" srcOrd="0" destOrd="0" presId="urn:microsoft.com/office/officeart/2005/8/layout/vList3"/>
    <dgm:cxn modelId="{19ED0F69-56F5-4FC3-ADED-6E6884111FAF}" type="presParOf" srcId="{C51E5688-695A-43B3-96BF-EF85D8C4B25A}" destId="{7B0888AD-BF18-4282-BE23-B1E5784CE9E8}" srcOrd="0" destOrd="0" presId="urn:microsoft.com/office/officeart/2005/8/layout/vList3"/>
    <dgm:cxn modelId="{4F322A29-21AF-4C1C-AF38-CFD0647350B5}" type="presParOf" srcId="{C51E5688-695A-43B3-96BF-EF85D8C4B25A}" destId="{3E9B247D-DC4A-4FD6-874F-9C51E58494E4}" srcOrd="1" destOrd="0" presId="urn:microsoft.com/office/officeart/2005/8/layout/vList3"/>
    <dgm:cxn modelId="{F5AEDFDD-7443-4435-ACD8-396E5A08F6FF}" type="presParOf" srcId="{82D7E131-2612-48B1-8F13-B3BF4BDDE3BE}" destId="{40E5F62B-1FEF-476A-9C0A-37D7A09D9423}" srcOrd="1" destOrd="0" presId="urn:microsoft.com/office/officeart/2005/8/layout/vList3"/>
    <dgm:cxn modelId="{03B98733-464A-420F-A52A-54B02DD691CD}" type="presParOf" srcId="{82D7E131-2612-48B1-8F13-B3BF4BDDE3BE}" destId="{750545F4-F887-4D8B-90C1-B1DD9173D6C7}" srcOrd="2" destOrd="0" presId="urn:microsoft.com/office/officeart/2005/8/layout/vList3"/>
    <dgm:cxn modelId="{C8ED3980-665B-48D8-9967-8D9F302EB1B5}" type="presParOf" srcId="{750545F4-F887-4D8B-90C1-B1DD9173D6C7}" destId="{0D7CA49F-6746-4852-909D-AD0432F85C1E}" srcOrd="0" destOrd="0" presId="urn:microsoft.com/office/officeart/2005/8/layout/vList3"/>
    <dgm:cxn modelId="{738F6639-DDEF-49F4-B47C-C90218B95DAF}" type="presParOf" srcId="{750545F4-F887-4D8B-90C1-B1DD9173D6C7}" destId="{CC7EC843-9743-46AF-84D9-D32F694A0283}" srcOrd="1" destOrd="0" presId="urn:microsoft.com/office/officeart/2005/8/layout/vList3"/>
    <dgm:cxn modelId="{07A1D94D-D9C0-499C-A2A7-5E88B3D5E4FB}" type="presParOf" srcId="{82D7E131-2612-48B1-8F13-B3BF4BDDE3BE}" destId="{BEA2335F-85A3-4765-89E1-1070A3B2A3D0}" srcOrd="3" destOrd="0" presId="urn:microsoft.com/office/officeart/2005/8/layout/vList3"/>
    <dgm:cxn modelId="{B1EA1F32-8320-4EA2-9E0C-A177E0EC1C0A}" type="presParOf" srcId="{82D7E131-2612-48B1-8F13-B3BF4BDDE3BE}" destId="{894E6463-77BC-4632-B6C3-F405D2942C00}" srcOrd="4" destOrd="0" presId="urn:microsoft.com/office/officeart/2005/8/layout/vList3"/>
    <dgm:cxn modelId="{7E53C582-68F0-4EF0-8CD2-40A7BF9E6FE9}" type="presParOf" srcId="{894E6463-77BC-4632-B6C3-F405D2942C00}" destId="{FA334BC8-CC95-4C9E-9104-96BAC869BF3A}" srcOrd="0" destOrd="0" presId="urn:microsoft.com/office/officeart/2005/8/layout/vList3"/>
    <dgm:cxn modelId="{C1D00C6F-8623-4639-8FAF-696105D97DB8}" type="presParOf" srcId="{894E6463-77BC-4632-B6C3-F405D2942C00}" destId="{C82185FF-3B27-4828-BF47-0164B0D36F0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59027D-3442-40DF-8DDD-95C32E1FF075}" type="doc">
      <dgm:prSet loTypeId="urn:microsoft.com/office/officeart/2005/8/layout/vList3" loCatId="list" qsTypeId="urn:microsoft.com/office/officeart/2005/8/quickstyle/simple1#7" qsCatId="simple" csTypeId="urn:microsoft.com/office/officeart/2005/8/colors/accent1_2#7" csCatId="accent1" phldr="1"/>
      <dgm:spPr/>
    </dgm:pt>
    <dgm:pt modelId="{EA3B075F-2C9F-465C-B3F2-B78575035BF1}">
      <dgm:prSet phldrT="[Текст]"/>
      <dgm:spPr/>
      <dgm:t>
        <a:bodyPr/>
        <a:lstStyle/>
        <a:p>
          <a:r>
            <a:rPr lang="ru-RU" dirty="0" smtClean="0"/>
            <a:t>Музыкально - логопедические</a:t>
          </a:r>
          <a:endParaRPr lang="ru-RU" dirty="0"/>
        </a:p>
      </dgm:t>
    </dgm:pt>
    <dgm:pt modelId="{F36BF6CA-4AB2-4A22-95E0-8CB61EE28535}" type="parTrans" cxnId="{9F985389-365F-4E93-B172-E608F0DE4640}">
      <dgm:prSet/>
      <dgm:spPr/>
      <dgm:t>
        <a:bodyPr/>
        <a:lstStyle/>
        <a:p>
          <a:endParaRPr lang="ru-RU"/>
        </a:p>
      </dgm:t>
    </dgm:pt>
    <dgm:pt modelId="{997AF787-1D31-4055-8BC0-60914017B4C2}" type="sibTrans" cxnId="{9F985389-365F-4E93-B172-E608F0DE4640}">
      <dgm:prSet/>
      <dgm:spPr/>
      <dgm:t>
        <a:bodyPr/>
        <a:lstStyle/>
        <a:p>
          <a:endParaRPr lang="ru-RU"/>
        </a:p>
      </dgm:t>
    </dgm:pt>
    <dgm:pt modelId="{1DCDC45F-E74A-4C7F-B2D8-AADD3A7D930B}">
      <dgm:prSet phldrT="[Текст]"/>
      <dgm:spPr/>
      <dgm:t>
        <a:bodyPr/>
        <a:lstStyle/>
        <a:p>
          <a:r>
            <a:rPr lang="ru-RU" dirty="0" err="1" smtClean="0"/>
            <a:t>Психолого</a:t>
          </a:r>
          <a:r>
            <a:rPr lang="ru-RU" dirty="0" smtClean="0"/>
            <a:t> - логопедические</a:t>
          </a:r>
          <a:endParaRPr lang="ru-RU" dirty="0"/>
        </a:p>
      </dgm:t>
    </dgm:pt>
    <dgm:pt modelId="{DD0B9C06-29AF-4FEA-9992-496A6AB46F68}" type="parTrans" cxnId="{4F53B460-0777-496F-BA7D-D8B025DEE944}">
      <dgm:prSet/>
      <dgm:spPr/>
      <dgm:t>
        <a:bodyPr/>
        <a:lstStyle/>
        <a:p>
          <a:endParaRPr lang="ru-RU"/>
        </a:p>
      </dgm:t>
    </dgm:pt>
    <dgm:pt modelId="{7AAF5A08-BBD2-4F4E-BD66-8AFAECE8D4D4}" type="sibTrans" cxnId="{4F53B460-0777-496F-BA7D-D8B025DEE944}">
      <dgm:prSet/>
      <dgm:spPr/>
      <dgm:t>
        <a:bodyPr/>
        <a:lstStyle/>
        <a:p>
          <a:endParaRPr lang="ru-RU"/>
        </a:p>
      </dgm:t>
    </dgm:pt>
    <dgm:pt modelId="{3EDBEF77-AE02-48A9-89B0-6E67BF6358DA}">
      <dgm:prSet phldrT="[Текст]"/>
      <dgm:spPr/>
      <dgm:t>
        <a:bodyPr/>
        <a:lstStyle/>
        <a:p>
          <a:r>
            <a:rPr lang="ru-RU" dirty="0" err="1" smtClean="0"/>
            <a:t>Физкультурно</a:t>
          </a:r>
          <a:r>
            <a:rPr lang="ru-RU" dirty="0" smtClean="0"/>
            <a:t> - логопедические</a:t>
          </a:r>
          <a:endParaRPr lang="ru-RU" dirty="0"/>
        </a:p>
      </dgm:t>
    </dgm:pt>
    <dgm:pt modelId="{475376F3-6919-441F-A185-682F1CA6E73C}" type="parTrans" cxnId="{07636EA2-0A1B-48D9-ACB2-582D6F592357}">
      <dgm:prSet/>
      <dgm:spPr/>
      <dgm:t>
        <a:bodyPr/>
        <a:lstStyle/>
        <a:p>
          <a:endParaRPr lang="ru-RU"/>
        </a:p>
      </dgm:t>
    </dgm:pt>
    <dgm:pt modelId="{B27B2E68-25B9-4F72-B4BB-59BA1B7DBCB6}" type="sibTrans" cxnId="{07636EA2-0A1B-48D9-ACB2-582D6F592357}">
      <dgm:prSet/>
      <dgm:spPr/>
      <dgm:t>
        <a:bodyPr/>
        <a:lstStyle/>
        <a:p>
          <a:endParaRPr lang="ru-RU"/>
        </a:p>
      </dgm:t>
    </dgm:pt>
    <dgm:pt modelId="{EE4D4F11-CFBF-4449-9ED7-F101CA5C23EE}" type="pres">
      <dgm:prSet presAssocID="{4A59027D-3442-40DF-8DDD-95C32E1FF075}" presName="linearFlow" presStyleCnt="0">
        <dgm:presLayoutVars>
          <dgm:dir/>
          <dgm:resizeHandles val="exact"/>
        </dgm:presLayoutVars>
      </dgm:prSet>
      <dgm:spPr/>
    </dgm:pt>
    <dgm:pt modelId="{2A7DDD34-FD5D-4CA6-BE88-C892314C0164}" type="pres">
      <dgm:prSet presAssocID="{EA3B075F-2C9F-465C-B3F2-B78575035BF1}" presName="composite" presStyleCnt="0"/>
      <dgm:spPr/>
    </dgm:pt>
    <dgm:pt modelId="{D8F56C78-0ECE-4F07-99F5-640D5C5E3EFD}" type="pres">
      <dgm:prSet presAssocID="{EA3B075F-2C9F-465C-B3F2-B78575035BF1}" presName="imgShp" presStyleLbl="fgImgPlace1" presStyleIdx="0" presStyleCnt="3"/>
      <dgm:spPr/>
    </dgm:pt>
    <dgm:pt modelId="{E6C32981-30FA-40A6-AEA7-EEC6FFB574F4}" type="pres">
      <dgm:prSet presAssocID="{EA3B075F-2C9F-465C-B3F2-B78575035BF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B8CE7-D02A-4A6F-AE88-A8E4243778AB}" type="pres">
      <dgm:prSet presAssocID="{997AF787-1D31-4055-8BC0-60914017B4C2}" presName="spacing" presStyleCnt="0"/>
      <dgm:spPr/>
    </dgm:pt>
    <dgm:pt modelId="{F65FDD0C-6F26-4A6F-91CA-E070A50CC157}" type="pres">
      <dgm:prSet presAssocID="{1DCDC45F-E74A-4C7F-B2D8-AADD3A7D930B}" presName="composite" presStyleCnt="0"/>
      <dgm:spPr/>
    </dgm:pt>
    <dgm:pt modelId="{AD944970-C15B-4593-A07F-099E929EDD14}" type="pres">
      <dgm:prSet presAssocID="{1DCDC45F-E74A-4C7F-B2D8-AADD3A7D930B}" presName="imgShp" presStyleLbl="fgImgPlace1" presStyleIdx="1" presStyleCnt="3"/>
      <dgm:spPr/>
    </dgm:pt>
    <dgm:pt modelId="{C9AE4082-ADC3-4DFF-8E34-3D881E2D457E}" type="pres">
      <dgm:prSet presAssocID="{1DCDC45F-E74A-4C7F-B2D8-AADD3A7D930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76CC0-A279-45C7-A36E-A5B8CB953F7F}" type="pres">
      <dgm:prSet presAssocID="{7AAF5A08-BBD2-4F4E-BD66-8AFAECE8D4D4}" presName="spacing" presStyleCnt="0"/>
      <dgm:spPr/>
    </dgm:pt>
    <dgm:pt modelId="{D33FEA1F-9F56-4BFE-93A7-024F6A35ACC5}" type="pres">
      <dgm:prSet presAssocID="{3EDBEF77-AE02-48A9-89B0-6E67BF6358DA}" presName="composite" presStyleCnt="0"/>
      <dgm:spPr/>
    </dgm:pt>
    <dgm:pt modelId="{A3BC3383-4C5E-4B97-95C6-ED864CC6F7F7}" type="pres">
      <dgm:prSet presAssocID="{3EDBEF77-AE02-48A9-89B0-6E67BF6358DA}" presName="imgShp" presStyleLbl="fgImgPlace1" presStyleIdx="2" presStyleCnt="3"/>
      <dgm:spPr/>
    </dgm:pt>
    <dgm:pt modelId="{4C5DAC18-60E6-4211-869A-08387B3FE5AB}" type="pres">
      <dgm:prSet presAssocID="{3EDBEF77-AE02-48A9-89B0-6E67BF6358D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0351AE-90BF-4AAE-991A-2625247DC7DC}" type="presOf" srcId="{1DCDC45F-E74A-4C7F-B2D8-AADD3A7D930B}" destId="{C9AE4082-ADC3-4DFF-8E34-3D881E2D457E}" srcOrd="0" destOrd="0" presId="urn:microsoft.com/office/officeart/2005/8/layout/vList3"/>
    <dgm:cxn modelId="{07636EA2-0A1B-48D9-ACB2-582D6F592357}" srcId="{4A59027D-3442-40DF-8DDD-95C32E1FF075}" destId="{3EDBEF77-AE02-48A9-89B0-6E67BF6358DA}" srcOrd="2" destOrd="0" parTransId="{475376F3-6919-441F-A185-682F1CA6E73C}" sibTransId="{B27B2E68-25B9-4F72-B4BB-59BA1B7DBCB6}"/>
    <dgm:cxn modelId="{E292ED1C-F94B-43B7-A7DD-04FABB184EF4}" type="presOf" srcId="{3EDBEF77-AE02-48A9-89B0-6E67BF6358DA}" destId="{4C5DAC18-60E6-4211-869A-08387B3FE5AB}" srcOrd="0" destOrd="0" presId="urn:microsoft.com/office/officeart/2005/8/layout/vList3"/>
    <dgm:cxn modelId="{1809DAD9-286A-4910-A31B-D26A33020583}" type="presOf" srcId="{4A59027D-3442-40DF-8DDD-95C32E1FF075}" destId="{EE4D4F11-CFBF-4449-9ED7-F101CA5C23EE}" srcOrd="0" destOrd="0" presId="urn:microsoft.com/office/officeart/2005/8/layout/vList3"/>
    <dgm:cxn modelId="{4F53B460-0777-496F-BA7D-D8B025DEE944}" srcId="{4A59027D-3442-40DF-8DDD-95C32E1FF075}" destId="{1DCDC45F-E74A-4C7F-B2D8-AADD3A7D930B}" srcOrd="1" destOrd="0" parTransId="{DD0B9C06-29AF-4FEA-9992-496A6AB46F68}" sibTransId="{7AAF5A08-BBD2-4F4E-BD66-8AFAECE8D4D4}"/>
    <dgm:cxn modelId="{9F985389-365F-4E93-B172-E608F0DE4640}" srcId="{4A59027D-3442-40DF-8DDD-95C32E1FF075}" destId="{EA3B075F-2C9F-465C-B3F2-B78575035BF1}" srcOrd="0" destOrd="0" parTransId="{F36BF6CA-4AB2-4A22-95E0-8CB61EE28535}" sibTransId="{997AF787-1D31-4055-8BC0-60914017B4C2}"/>
    <dgm:cxn modelId="{E1C1E4DB-42D4-460C-AD50-A0E2C21A24FF}" type="presOf" srcId="{EA3B075F-2C9F-465C-B3F2-B78575035BF1}" destId="{E6C32981-30FA-40A6-AEA7-EEC6FFB574F4}" srcOrd="0" destOrd="0" presId="urn:microsoft.com/office/officeart/2005/8/layout/vList3"/>
    <dgm:cxn modelId="{3E05277B-76AB-4D72-9683-ED74593B7AFF}" type="presParOf" srcId="{EE4D4F11-CFBF-4449-9ED7-F101CA5C23EE}" destId="{2A7DDD34-FD5D-4CA6-BE88-C892314C0164}" srcOrd="0" destOrd="0" presId="urn:microsoft.com/office/officeart/2005/8/layout/vList3"/>
    <dgm:cxn modelId="{BB06C330-723E-48F8-848E-4BC7607C36C8}" type="presParOf" srcId="{2A7DDD34-FD5D-4CA6-BE88-C892314C0164}" destId="{D8F56C78-0ECE-4F07-99F5-640D5C5E3EFD}" srcOrd="0" destOrd="0" presId="urn:microsoft.com/office/officeart/2005/8/layout/vList3"/>
    <dgm:cxn modelId="{896CEE4A-7D11-4CD9-81EB-DFAFB57FE7E5}" type="presParOf" srcId="{2A7DDD34-FD5D-4CA6-BE88-C892314C0164}" destId="{E6C32981-30FA-40A6-AEA7-EEC6FFB574F4}" srcOrd="1" destOrd="0" presId="urn:microsoft.com/office/officeart/2005/8/layout/vList3"/>
    <dgm:cxn modelId="{E64789B2-2563-4004-A5C2-6F1DFB051CAC}" type="presParOf" srcId="{EE4D4F11-CFBF-4449-9ED7-F101CA5C23EE}" destId="{BAEB8CE7-D02A-4A6F-AE88-A8E4243778AB}" srcOrd="1" destOrd="0" presId="urn:microsoft.com/office/officeart/2005/8/layout/vList3"/>
    <dgm:cxn modelId="{383465E4-C1EC-41EC-B4DE-A1ED1AFC30C4}" type="presParOf" srcId="{EE4D4F11-CFBF-4449-9ED7-F101CA5C23EE}" destId="{F65FDD0C-6F26-4A6F-91CA-E070A50CC157}" srcOrd="2" destOrd="0" presId="urn:microsoft.com/office/officeart/2005/8/layout/vList3"/>
    <dgm:cxn modelId="{B6576E38-CB40-4EBB-B359-3288943BEF25}" type="presParOf" srcId="{F65FDD0C-6F26-4A6F-91CA-E070A50CC157}" destId="{AD944970-C15B-4593-A07F-099E929EDD14}" srcOrd="0" destOrd="0" presId="urn:microsoft.com/office/officeart/2005/8/layout/vList3"/>
    <dgm:cxn modelId="{9AFD1368-48C7-4872-89C6-986A4E0D87A5}" type="presParOf" srcId="{F65FDD0C-6F26-4A6F-91CA-E070A50CC157}" destId="{C9AE4082-ADC3-4DFF-8E34-3D881E2D457E}" srcOrd="1" destOrd="0" presId="urn:microsoft.com/office/officeart/2005/8/layout/vList3"/>
    <dgm:cxn modelId="{C00591F5-4CD9-4283-A7C5-D09A687118F8}" type="presParOf" srcId="{EE4D4F11-CFBF-4449-9ED7-F101CA5C23EE}" destId="{69876CC0-A279-45C7-A36E-A5B8CB953F7F}" srcOrd="3" destOrd="0" presId="urn:microsoft.com/office/officeart/2005/8/layout/vList3"/>
    <dgm:cxn modelId="{6B7A1D15-0C96-420D-AA46-041F14923D5F}" type="presParOf" srcId="{EE4D4F11-CFBF-4449-9ED7-F101CA5C23EE}" destId="{D33FEA1F-9F56-4BFE-93A7-024F6A35ACC5}" srcOrd="4" destOrd="0" presId="urn:microsoft.com/office/officeart/2005/8/layout/vList3"/>
    <dgm:cxn modelId="{E68204B3-29F2-4FA6-82A6-C7018C732E16}" type="presParOf" srcId="{D33FEA1F-9F56-4BFE-93A7-024F6A35ACC5}" destId="{A3BC3383-4C5E-4B97-95C6-ED864CC6F7F7}" srcOrd="0" destOrd="0" presId="urn:microsoft.com/office/officeart/2005/8/layout/vList3"/>
    <dgm:cxn modelId="{0E9EFC4E-DF8E-4D8F-A0E8-37EA4BBC0BE5}" type="presParOf" srcId="{D33FEA1F-9F56-4BFE-93A7-024F6A35ACC5}" destId="{4C5DAC18-60E6-4211-869A-08387B3FE5A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9FFC38-1E12-45F2-8338-B249DD89C473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87E647F5-033F-455C-AD01-E720DF2E52BB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Логопедический  досуг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259D5A0-802C-4FB0-9E4D-1F8118F1423C}" type="parTrans" cxnId="{B6FAC25E-8985-4545-819D-8D6F1797FE4D}">
      <dgm:prSet/>
      <dgm:spPr/>
      <dgm:t>
        <a:bodyPr/>
        <a:lstStyle/>
        <a:p>
          <a:endParaRPr lang="ru-RU"/>
        </a:p>
      </dgm:t>
    </dgm:pt>
    <dgm:pt modelId="{3AD0FFD8-E70D-4BDB-AF07-288CAA11CD23}" type="sibTrans" cxnId="{B6FAC25E-8985-4545-819D-8D6F1797FE4D}">
      <dgm:prSet/>
      <dgm:spPr/>
      <dgm:t>
        <a:bodyPr/>
        <a:lstStyle/>
        <a:p>
          <a:endParaRPr lang="ru-RU"/>
        </a:p>
      </dgm:t>
    </dgm:pt>
    <dgm:pt modelId="{336E701F-F056-4786-8D62-91F52182B5AE}">
      <dgm:prSet phldrT="[Текст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Воспитатели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6713E54-F8F6-4BF3-94FD-EDD5DAA7C53E}" type="parTrans" cxnId="{D0013799-F365-44CE-B418-78A4125FC414}">
      <dgm:prSet/>
      <dgm:spPr/>
      <dgm:t>
        <a:bodyPr/>
        <a:lstStyle/>
        <a:p>
          <a:endParaRPr lang="ru-RU"/>
        </a:p>
      </dgm:t>
    </dgm:pt>
    <dgm:pt modelId="{4252D716-FF77-47B2-9FB1-FCDF060175CF}" type="sibTrans" cxnId="{D0013799-F365-44CE-B418-78A4125FC414}">
      <dgm:prSet/>
      <dgm:spPr/>
      <dgm:t>
        <a:bodyPr/>
        <a:lstStyle/>
        <a:p>
          <a:endParaRPr lang="ru-RU"/>
        </a:p>
      </dgm:t>
    </dgm:pt>
    <dgm:pt modelId="{FB6E56F1-9C16-44AC-9D6C-8A610A97E248}">
      <dgm:prSet phldrT="[Текст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/>
            <a:t>Психолог</a:t>
          </a:r>
          <a:endParaRPr lang="ru-RU" dirty="0"/>
        </a:p>
      </dgm:t>
    </dgm:pt>
    <dgm:pt modelId="{4057AEBF-1E01-4574-BD4A-A38438A0EAFA}" type="parTrans" cxnId="{D162F65D-29E0-4CA2-8196-254BF71F91FE}">
      <dgm:prSet/>
      <dgm:spPr/>
      <dgm:t>
        <a:bodyPr/>
        <a:lstStyle/>
        <a:p>
          <a:endParaRPr lang="ru-RU"/>
        </a:p>
      </dgm:t>
    </dgm:pt>
    <dgm:pt modelId="{6C303616-8C4F-48CD-9481-C783E6D50300}" type="sibTrans" cxnId="{D162F65D-29E0-4CA2-8196-254BF71F91FE}">
      <dgm:prSet/>
      <dgm:spPr/>
      <dgm:t>
        <a:bodyPr/>
        <a:lstStyle/>
        <a:p>
          <a:endParaRPr lang="ru-RU"/>
        </a:p>
      </dgm:t>
    </dgm:pt>
    <dgm:pt modelId="{46A4233F-E874-4286-9FBA-08CD66E34868}">
      <dgm:prSet phldrT="[Текст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Речевое развитие детей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6DE496D-D35F-42FD-AB49-4246CD8B7831}" type="parTrans" cxnId="{7B08B7BD-DAD5-46DB-9EA2-252318176481}">
      <dgm:prSet/>
      <dgm:spPr/>
      <dgm:t>
        <a:bodyPr/>
        <a:lstStyle/>
        <a:p>
          <a:endParaRPr lang="ru-RU"/>
        </a:p>
      </dgm:t>
    </dgm:pt>
    <dgm:pt modelId="{A486AEDE-4269-4C80-B4B7-12D20681172B}" type="sibTrans" cxnId="{7B08B7BD-DAD5-46DB-9EA2-252318176481}">
      <dgm:prSet/>
      <dgm:spPr/>
      <dgm:t>
        <a:bodyPr/>
        <a:lstStyle/>
        <a:p>
          <a:endParaRPr lang="ru-RU"/>
        </a:p>
      </dgm:t>
    </dgm:pt>
    <dgm:pt modelId="{6F6CEF01-18E2-4018-AF9C-7900CC2CDCAE}">
      <dgm:prSet phldrT="[Текст]"/>
      <dgm:spPr>
        <a:solidFill>
          <a:schemeClr val="accent6">
            <a:lumMod val="75000"/>
            <a:alpha val="9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Логопед</a:t>
          </a:r>
          <a:endParaRPr lang="ru-RU" dirty="0"/>
        </a:p>
      </dgm:t>
    </dgm:pt>
    <dgm:pt modelId="{0973FD7A-3924-422B-92CE-15DFB742DECD}" type="parTrans" cxnId="{36E43654-3D14-419D-9CE8-3EAD0B2294B7}">
      <dgm:prSet/>
      <dgm:spPr/>
      <dgm:t>
        <a:bodyPr/>
        <a:lstStyle/>
        <a:p>
          <a:endParaRPr lang="ru-RU"/>
        </a:p>
      </dgm:t>
    </dgm:pt>
    <dgm:pt modelId="{523C200F-0ABF-4D92-BE0E-407F5F597BFA}" type="sibTrans" cxnId="{36E43654-3D14-419D-9CE8-3EAD0B2294B7}">
      <dgm:prSet/>
      <dgm:spPr/>
      <dgm:t>
        <a:bodyPr/>
        <a:lstStyle/>
        <a:p>
          <a:endParaRPr lang="ru-RU"/>
        </a:p>
      </dgm:t>
    </dgm:pt>
    <dgm:pt modelId="{CCA60578-7F1C-4358-A62D-6A8921F99B12}">
      <dgm:prSet phldrT="[Текст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/>
            <a:t>Музыкальный руководитель</a:t>
          </a:r>
          <a:endParaRPr lang="ru-RU" dirty="0"/>
        </a:p>
      </dgm:t>
    </dgm:pt>
    <dgm:pt modelId="{6A031EEF-15AB-4155-AEE4-54F5F3176DD7}" type="parTrans" cxnId="{05ED3EC8-CFBA-4184-8274-6BBC3D38145D}">
      <dgm:prSet/>
      <dgm:spPr/>
      <dgm:t>
        <a:bodyPr/>
        <a:lstStyle/>
        <a:p>
          <a:endParaRPr lang="ru-RU"/>
        </a:p>
      </dgm:t>
    </dgm:pt>
    <dgm:pt modelId="{72872CC4-DD0D-4F97-818F-1EEDA8AF189F}" type="sibTrans" cxnId="{05ED3EC8-CFBA-4184-8274-6BBC3D38145D}">
      <dgm:prSet/>
      <dgm:spPr/>
      <dgm:t>
        <a:bodyPr/>
        <a:lstStyle/>
        <a:p>
          <a:endParaRPr lang="ru-RU"/>
        </a:p>
      </dgm:t>
    </dgm:pt>
    <dgm:pt modelId="{91384896-AEF9-40D5-BB9D-A547630A172F}" type="pres">
      <dgm:prSet presAssocID="{929FFC38-1E12-45F2-8338-B249DD89C47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04B1777-7018-45DD-A1EC-0E1E55B5735B}" type="pres">
      <dgm:prSet presAssocID="{87E647F5-033F-455C-AD01-E720DF2E52BB}" presName="hierRoot1" presStyleCnt="0"/>
      <dgm:spPr/>
    </dgm:pt>
    <dgm:pt modelId="{D00046E9-FFA7-49EB-8F87-A9DBC48025C0}" type="pres">
      <dgm:prSet presAssocID="{87E647F5-033F-455C-AD01-E720DF2E52BB}" presName="composite" presStyleCnt="0"/>
      <dgm:spPr/>
    </dgm:pt>
    <dgm:pt modelId="{999A49D4-931A-4FDD-AF97-998EDC7B1429}" type="pres">
      <dgm:prSet presAssocID="{87E647F5-033F-455C-AD01-E720DF2E52BB}" presName="background" presStyleLbl="node0" presStyleIdx="0" presStyleCnt="1"/>
      <dgm:spPr>
        <a:solidFill>
          <a:schemeClr val="accent6">
            <a:lumMod val="50000"/>
          </a:schemeClr>
        </a:solidFill>
      </dgm:spPr>
    </dgm:pt>
    <dgm:pt modelId="{F562D824-E4B8-4C9E-BF33-EE7F70CB3122}" type="pres">
      <dgm:prSet presAssocID="{87E647F5-033F-455C-AD01-E720DF2E52BB}" presName="text" presStyleLbl="fgAcc0" presStyleIdx="0" presStyleCnt="1" custScaleX="202004" custLinFactNeighborX="0" custLinFactNeighborY="39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270F51-0E32-43DE-BCD0-73F595347AD0}" type="pres">
      <dgm:prSet presAssocID="{87E647F5-033F-455C-AD01-E720DF2E52BB}" presName="hierChild2" presStyleCnt="0"/>
      <dgm:spPr/>
    </dgm:pt>
    <dgm:pt modelId="{BD0A5140-C433-4959-A48B-38ED8172D172}" type="pres">
      <dgm:prSet presAssocID="{16713E54-F8F6-4BF3-94FD-EDD5DAA7C53E}" presName="Name10" presStyleLbl="parChTrans1D2" presStyleIdx="0" presStyleCnt="4"/>
      <dgm:spPr/>
      <dgm:t>
        <a:bodyPr/>
        <a:lstStyle/>
        <a:p>
          <a:endParaRPr lang="ru-RU"/>
        </a:p>
      </dgm:t>
    </dgm:pt>
    <dgm:pt modelId="{765FEAF6-4E02-4EE6-B768-A06C3787F9FD}" type="pres">
      <dgm:prSet presAssocID="{336E701F-F056-4786-8D62-91F52182B5AE}" presName="hierRoot2" presStyleCnt="0"/>
      <dgm:spPr/>
    </dgm:pt>
    <dgm:pt modelId="{70D5F949-BF14-431F-9CF0-F5FC66A3645A}" type="pres">
      <dgm:prSet presAssocID="{336E701F-F056-4786-8D62-91F52182B5AE}" presName="composite2" presStyleCnt="0"/>
      <dgm:spPr/>
    </dgm:pt>
    <dgm:pt modelId="{D3F21013-446F-4FB9-AD1C-28459241AF48}" type="pres">
      <dgm:prSet presAssocID="{336E701F-F056-4786-8D62-91F52182B5AE}" presName="background2" presStyleLbl="node2" presStyleIdx="0" presStyleCnt="4"/>
      <dgm:spPr>
        <a:solidFill>
          <a:schemeClr val="accent6">
            <a:lumMod val="50000"/>
          </a:schemeClr>
        </a:solidFill>
      </dgm:spPr>
    </dgm:pt>
    <dgm:pt modelId="{B3591765-0569-49E6-BDE3-94BF437E64CE}" type="pres">
      <dgm:prSet presAssocID="{336E701F-F056-4786-8D62-91F52182B5AE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765817-9294-4F68-804A-6D31E4323EF2}" type="pres">
      <dgm:prSet presAssocID="{336E701F-F056-4786-8D62-91F52182B5AE}" presName="hierChild3" presStyleCnt="0"/>
      <dgm:spPr/>
    </dgm:pt>
    <dgm:pt modelId="{8C441834-D66D-4D29-BEF0-1FD335A667B7}" type="pres">
      <dgm:prSet presAssocID="{4057AEBF-1E01-4574-BD4A-A38438A0EAFA}" presName="Name10" presStyleLbl="parChTrans1D2" presStyleIdx="1" presStyleCnt="4"/>
      <dgm:spPr/>
      <dgm:t>
        <a:bodyPr/>
        <a:lstStyle/>
        <a:p>
          <a:endParaRPr lang="ru-RU"/>
        </a:p>
      </dgm:t>
    </dgm:pt>
    <dgm:pt modelId="{2C0296A0-8D1C-4F15-937C-39AD42A81D42}" type="pres">
      <dgm:prSet presAssocID="{FB6E56F1-9C16-44AC-9D6C-8A610A97E248}" presName="hierRoot2" presStyleCnt="0"/>
      <dgm:spPr/>
    </dgm:pt>
    <dgm:pt modelId="{752151CC-3839-4457-A470-67087392D118}" type="pres">
      <dgm:prSet presAssocID="{FB6E56F1-9C16-44AC-9D6C-8A610A97E248}" presName="composite2" presStyleCnt="0"/>
      <dgm:spPr/>
    </dgm:pt>
    <dgm:pt modelId="{20D64245-40F1-447E-B396-842FD8569EF8}" type="pres">
      <dgm:prSet presAssocID="{FB6E56F1-9C16-44AC-9D6C-8A610A97E248}" presName="background2" presStyleLbl="node2" presStyleIdx="1" presStyleCnt="4"/>
      <dgm:spPr>
        <a:solidFill>
          <a:schemeClr val="accent6">
            <a:lumMod val="50000"/>
          </a:schemeClr>
        </a:solidFill>
      </dgm:spPr>
    </dgm:pt>
    <dgm:pt modelId="{4938D276-6C2C-4014-A5CE-268AE8B5FD72}" type="pres">
      <dgm:prSet presAssocID="{FB6E56F1-9C16-44AC-9D6C-8A610A97E248}" presName="text2" presStyleLbl="fgAcc2" presStyleIdx="1" presStyleCnt="4" custLinFactNeighborX="-2340" custLinFactNeighborY="19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A2B203-79DB-4D45-9293-E2FE66F4C846}" type="pres">
      <dgm:prSet presAssocID="{FB6E56F1-9C16-44AC-9D6C-8A610A97E248}" presName="hierChild3" presStyleCnt="0"/>
      <dgm:spPr/>
    </dgm:pt>
    <dgm:pt modelId="{B4E72513-7FCD-4A85-B33D-5CD02CFB9D70}" type="pres">
      <dgm:prSet presAssocID="{D6DE496D-D35F-42FD-AB49-4246CD8B7831}" presName="Name17" presStyleLbl="parChTrans1D3" presStyleIdx="0" presStyleCnt="1"/>
      <dgm:spPr/>
      <dgm:t>
        <a:bodyPr/>
        <a:lstStyle/>
        <a:p>
          <a:endParaRPr lang="ru-RU"/>
        </a:p>
      </dgm:t>
    </dgm:pt>
    <dgm:pt modelId="{77310D93-3213-4AB4-9DA7-D68CCEE40A1F}" type="pres">
      <dgm:prSet presAssocID="{46A4233F-E874-4286-9FBA-08CD66E34868}" presName="hierRoot3" presStyleCnt="0"/>
      <dgm:spPr/>
    </dgm:pt>
    <dgm:pt modelId="{3F94F09B-900D-4D0B-99C2-E41674C49277}" type="pres">
      <dgm:prSet presAssocID="{46A4233F-E874-4286-9FBA-08CD66E34868}" presName="composite3" presStyleCnt="0"/>
      <dgm:spPr/>
    </dgm:pt>
    <dgm:pt modelId="{C33A4D24-8824-4688-B105-B13415F55DD6}" type="pres">
      <dgm:prSet presAssocID="{46A4233F-E874-4286-9FBA-08CD66E34868}" presName="background3" presStyleLbl="node3" presStyleIdx="0" presStyleCnt="1"/>
      <dgm:spPr>
        <a:solidFill>
          <a:schemeClr val="accent6">
            <a:lumMod val="50000"/>
          </a:schemeClr>
        </a:solidFill>
      </dgm:spPr>
    </dgm:pt>
    <dgm:pt modelId="{FB4D9502-E54F-435B-884A-3EC2CC403CB5}" type="pres">
      <dgm:prSet presAssocID="{46A4233F-E874-4286-9FBA-08CD66E34868}" presName="text3" presStyleLbl="fgAcc3" presStyleIdx="0" presStyleCnt="1" custScaleX="281786" custLinFactNeighborX="59504" custLinFactNeighborY="-131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529BE5-C016-498D-9768-F6423720B854}" type="pres">
      <dgm:prSet presAssocID="{46A4233F-E874-4286-9FBA-08CD66E34868}" presName="hierChild4" presStyleCnt="0"/>
      <dgm:spPr/>
    </dgm:pt>
    <dgm:pt modelId="{1E7C68F2-E75A-4075-87A5-DEDE59613007}" type="pres">
      <dgm:prSet presAssocID="{0973FD7A-3924-422B-92CE-15DFB742DECD}" presName="Name10" presStyleLbl="parChTrans1D2" presStyleIdx="2" presStyleCnt="4"/>
      <dgm:spPr/>
      <dgm:t>
        <a:bodyPr/>
        <a:lstStyle/>
        <a:p>
          <a:endParaRPr lang="ru-RU"/>
        </a:p>
      </dgm:t>
    </dgm:pt>
    <dgm:pt modelId="{3731EFD5-BFD9-4AF8-9677-573009DAC274}" type="pres">
      <dgm:prSet presAssocID="{6F6CEF01-18E2-4018-AF9C-7900CC2CDCAE}" presName="hierRoot2" presStyleCnt="0"/>
      <dgm:spPr/>
    </dgm:pt>
    <dgm:pt modelId="{87DBD872-915E-452B-9EE1-25CD5B32FAE8}" type="pres">
      <dgm:prSet presAssocID="{6F6CEF01-18E2-4018-AF9C-7900CC2CDCAE}" presName="composite2" presStyleCnt="0"/>
      <dgm:spPr/>
    </dgm:pt>
    <dgm:pt modelId="{ECB2920B-8BEC-4B02-9A18-CCEC072AEE3C}" type="pres">
      <dgm:prSet presAssocID="{6F6CEF01-18E2-4018-AF9C-7900CC2CDCAE}" presName="background2" presStyleLbl="node2" presStyleIdx="2" presStyleCnt="4"/>
      <dgm:spPr>
        <a:solidFill>
          <a:schemeClr val="accent6">
            <a:lumMod val="50000"/>
          </a:schemeClr>
        </a:solidFill>
      </dgm:spPr>
    </dgm:pt>
    <dgm:pt modelId="{ABCDBE14-8603-4D56-AFB5-E4A70E766E13}" type="pres">
      <dgm:prSet presAssocID="{6F6CEF01-18E2-4018-AF9C-7900CC2CDCAE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0A7A5B-64FC-4CA3-848F-FE1ECCD52515}" type="pres">
      <dgm:prSet presAssocID="{6F6CEF01-18E2-4018-AF9C-7900CC2CDCAE}" presName="hierChild3" presStyleCnt="0"/>
      <dgm:spPr/>
    </dgm:pt>
    <dgm:pt modelId="{875F2F33-5C31-4B72-814D-4CD3E84CB650}" type="pres">
      <dgm:prSet presAssocID="{6A031EEF-15AB-4155-AEE4-54F5F3176DD7}" presName="Name10" presStyleLbl="parChTrans1D2" presStyleIdx="3" presStyleCnt="4"/>
      <dgm:spPr/>
      <dgm:t>
        <a:bodyPr/>
        <a:lstStyle/>
        <a:p>
          <a:endParaRPr lang="ru-RU"/>
        </a:p>
      </dgm:t>
    </dgm:pt>
    <dgm:pt modelId="{F5FE2B58-FC3D-4F46-9DB7-4AC0D15D5FC3}" type="pres">
      <dgm:prSet presAssocID="{CCA60578-7F1C-4358-A62D-6A8921F99B12}" presName="hierRoot2" presStyleCnt="0"/>
      <dgm:spPr/>
    </dgm:pt>
    <dgm:pt modelId="{CA79EC1E-BCC7-4313-B55A-FFE4FAAD55F1}" type="pres">
      <dgm:prSet presAssocID="{CCA60578-7F1C-4358-A62D-6A8921F99B12}" presName="composite2" presStyleCnt="0"/>
      <dgm:spPr/>
    </dgm:pt>
    <dgm:pt modelId="{8A83D197-A2CE-46EF-94AC-7EADCDA6A03C}" type="pres">
      <dgm:prSet presAssocID="{CCA60578-7F1C-4358-A62D-6A8921F99B12}" presName="background2" presStyleLbl="node2" presStyleIdx="3" presStyleCnt="4"/>
      <dgm:spPr>
        <a:solidFill>
          <a:schemeClr val="accent6">
            <a:lumMod val="50000"/>
          </a:schemeClr>
        </a:solidFill>
      </dgm:spPr>
    </dgm:pt>
    <dgm:pt modelId="{EB129995-A428-419D-9DC2-EA276152E619}" type="pres">
      <dgm:prSet presAssocID="{CCA60578-7F1C-4358-A62D-6A8921F99B12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A69A42-1E6E-458C-AEE2-61910BFAFC01}" type="pres">
      <dgm:prSet presAssocID="{CCA60578-7F1C-4358-A62D-6A8921F99B12}" presName="hierChild3" presStyleCnt="0"/>
      <dgm:spPr/>
    </dgm:pt>
  </dgm:ptLst>
  <dgm:cxnLst>
    <dgm:cxn modelId="{B6B14B60-75CF-4042-B472-3F6A1A6B2F44}" type="presOf" srcId="{FB6E56F1-9C16-44AC-9D6C-8A610A97E248}" destId="{4938D276-6C2C-4014-A5CE-268AE8B5FD72}" srcOrd="0" destOrd="0" presId="urn:microsoft.com/office/officeart/2005/8/layout/hierarchy1"/>
    <dgm:cxn modelId="{6F0D15AF-8303-4D5A-AAA0-DA62CEAEF0E4}" type="presOf" srcId="{6A031EEF-15AB-4155-AEE4-54F5F3176DD7}" destId="{875F2F33-5C31-4B72-814D-4CD3E84CB650}" srcOrd="0" destOrd="0" presId="urn:microsoft.com/office/officeart/2005/8/layout/hierarchy1"/>
    <dgm:cxn modelId="{05ED3EC8-CFBA-4184-8274-6BBC3D38145D}" srcId="{87E647F5-033F-455C-AD01-E720DF2E52BB}" destId="{CCA60578-7F1C-4358-A62D-6A8921F99B12}" srcOrd="3" destOrd="0" parTransId="{6A031EEF-15AB-4155-AEE4-54F5F3176DD7}" sibTransId="{72872CC4-DD0D-4F97-818F-1EEDA8AF189F}"/>
    <dgm:cxn modelId="{BC64E99F-FA5C-4189-8FFC-2084E489AD98}" type="presOf" srcId="{CCA60578-7F1C-4358-A62D-6A8921F99B12}" destId="{EB129995-A428-419D-9DC2-EA276152E619}" srcOrd="0" destOrd="0" presId="urn:microsoft.com/office/officeart/2005/8/layout/hierarchy1"/>
    <dgm:cxn modelId="{68E71C35-7DF1-4B7F-9772-D25999B4E97F}" type="presOf" srcId="{D6DE496D-D35F-42FD-AB49-4246CD8B7831}" destId="{B4E72513-7FCD-4A85-B33D-5CD02CFB9D70}" srcOrd="0" destOrd="0" presId="urn:microsoft.com/office/officeart/2005/8/layout/hierarchy1"/>
    <dgm:cxn modelId="{4BC2A048-4FDD-4092-8BE9-C5B9DAB81A4D}" type="presOf" srcId="{4057AEBF-1E01-4574-BD4A-A38438A0EAFA}" destId="{8C441834-D66D-4D29-BEF0-1FD335A667B7}" srcOrd="0" destOrd="0" presId="urn:microsoft.com/office/officeart/2005/8/layout/hierarchy1"/>
    <dgm:cxn modelId="{B6FAC25E-8985-4545-819D-8D6F1797FE4D}" srcId="{929FFC38-1E12-45F2-8338-B249DD89C473}" destId="{87E647F5-033F-455C-AD01-E720DF2E52BB}" srcOrd="0" destOrd="0" parTransId="{F259D5A0-802C-4FB0-9E4D-1F8118F1423C}" sibTransId="{3AD0FFD8-E70D-4BDB-AF07-288CAA11CD23}"/>
    <dgm:cxn modelId="{907F4C3E-DF85-4101-9272-63251A6AD4BE}" type="presOf" srcId="{16713E54-F8F6-4BF3-94FD-EDD5DAA7C53E}" destId="{BD0A5140-C433-4959-A48B-38ED8172D172}" srcOrd="0" destOrd="0" presId="urn:microsoft.com/office/officeart/2005/8/layout/hierarchy1"/>
    <dgm:cxn modelId="{D162F65D-29E0-4CA2-8196-254BF71F91FE}" srcId="{87E647F5-033F-455C-AD01-E720DF2E52BB}" destId="{FB6E56F1-9C16-44AC-9D6C-8A610A97E248}" srcOrd="1" destOrd="0" parTransId="{4057AEBF-1E01-4574-BD4A-A38438A0EAFA}" sibTransId="{6C303616-8C4F-48CD-9481-C783E6D50300}"/>
    <dgm:cxn modelId="{D0013799-F365-44CE-B418-78A4125FC414}" srcId="{87E647F5-033F-455C-AD01-E720DF2E52BB}" destId="{336E701F-F056-4786-8D62-91F52182B5AE}" srcOrd="0" destOrd="0" parTransId="{16713E54-F8F6-4BF3-94FD-EDD5DAA7C53E}" sibTransId="{4252D716-FF77-47B2-9FB1-FCDF060175CF}"/>
    <dgm:cxn modelId="{7B08B7BD-DAD5-46DB-9EA2-252318176481}" srcId="{FB6E56F1-9C16-44AC-9D6C-8A610A97E248}" destId="{46A4233F-E874-4286-9FBA-08CD66E34868}" srcOrd="0" destOrd="0" parTransId="{D6DE496D-D35F-42FD-AB49-4246CD8B7831}" sibTransId="{A486AEDE-4269-4C80-B4B7-12D20681172B}"/>
    <dgm:cxn modelId="{C740F46D-CBD9-4796-B5AA-8C387BA38D2F}" type="presOf" srcId="{929FFC38-1E12-45F2-8338-B249DD89C473}" destId="{91384896-AEF9-40D5-BB9D-A547630A172F}" srcOrd="0" destOrd="0" presId="urn:microsoft.com/office/officeart/2005/8/layout/hierarchy1"/>
    <dgm:cxn modelId="{36E43654-3D14-419D-9CE8-3EAD0B2294B7}" srcId="{87E647F5-033F-455C-AD01-E720DF2E52BB}" destId="{6F6CEF01-18E2-4018-AF9C-7900CC2CDCAE}" srcOrd="2" destOrd="0" parTransId="{0973FD7A-3924-422B-92CE-15DFB742DECD}" sibTransId="{523C200F-0ABF-4D92-BE0E-407F5F597BFA}"/>
    <dgm:cxn modelId="{A46D68F5-76B5-4173-8679-652137B55A0B}" type="presOf" srcId="{46A4233F-E874-4286-9FBA-08CD66E34868}" destId="{FB4D9502-E54F-435B-884A-3EC2CC403CB5}" srcOrd="0" destOrd="0" presId="urn:microsoft.com/office/officeart/2005/8/layout/hierarchy1"/>
    <dgm:cxn modelId="{D2D3F263-0686-499D-A789-ABA4ECAF7ED9}" type="presOf" srcId="{87E647F5-033F-455C-AD01-E720DF2E52BB}" destId="{F562D824-E4B8-4C9E-BF33-EE7F70CB3122}" srcOrd="0" destOrd="0" presId="urn:microsoft.com/office/officeart/2005/8/layout/hierarchy1"/>
    <dgm:cxn modelId="{085CDA54-F725-4B45-9F41-4678A8CB704C}" type="presOf" srcId="{336E701F-F056-4786-8D62-91F52182B5AE}" destId="{B3591765-0569-49E6-BDE3-94BF437E64CE}" srcOrd="0" destOrd="0" presId="urn:microsoft.com/office/officeart/2005/8/layout/hierarchy1"/>
    <dgm:cxn modelId="{9F85FFCD-88BE-48A3-880D-BBCDFD64FB4C}" type="presOf" srcId="{0973FD7A-3924-422B-92CE-15DFB742DECD}" destId="{1E7C68F2-E75A-4075-87A5-DEDE59613007}" srcOrd="0" destOrd="0" presId="urn:microsoft.com/office/officeart/2005/8/layout/hierarchy1"/>
    <dgm:cxn modelId="{86044274-561C-4436-A24A-577463A38AEE}" type="presOf" srcId="{6F6CEF01-18E2-4018-AF9C-7900CC2CDCAE}" destId="{ABCDBE14-8603-4D56-AFB5-E4A70E766E13}" srcOrd="0" destOrd="0" presId="urn:microsoft.com/office/officeart/2005/8/layout/hierarchy1"/>
    <dgm:cxn modelId="{481D9C9C-F266-4D0F-83D8-E8AF0DCCD722}" type="presParOf" srcId="{91384896-AEF9-40D5-BB9D-A547630A172F}" destId="{904B1777-7018-45DD-A1EC-0E1E55B5735B}" srcOrd="0" destOrd="0" presId="urn:microsoft.com/office/officeart/2005/8/layout/hierarchy1"/>
    <dgm:cxn modelId="{C2FF58B9-D360-458D-83DB-268CF3DDA3C8}" type="presParOf" srcId="{904B1777-7018-45DD-A1EC-0E1E55B5735B}" destId="{D00046E9-FFA7-49EB-8F87-A9DBC48025C0}" srcOrd="0" destOrd="0" presId="urn:microsoft.com/office/officeart/2005/8/layout/hierarchy1"/>
    <dgm:cxn modelId="{90E502AA-6479-4969-A500-79B1091702A4}" type="presParOf" srcId="{D00046E9-FFA7-49EB-8F87-A9DBC48025C0}" destId="{999A49D4-931A-4FDD-AF97-998EDC7B1429}" srcOrd="0" destOrd="0" presId="urn:microsoft.com/office/officeart/2005/8/layout/hierarchy1"/>
    <dgm:cxn modelId="{5910403F-CB1F-47D3-8DAE-A0A56298F77E}" type="presParOf" srcId="{D00046E9-FFA7-49EB-8F87-A9DBC48025C0}" destId="{F562D824-E4B8-4C9E-BF33-EE7F70CB3122}" srcOrd="1" destOrd="0" presId="urn:microsoft.com/office/officeart/2005/8/layout/hierarchy1"/>
    <dgm:cxn modelId="{86F3396E-4DE0-4730-81A0-5CF16955AC76}" type="presParOf" srcId="{904B1777-7018-45DD-A1EC-0E1E55B5735B}" destId="{0F270F51-0E32-43DE-BCD0-73F595347AD0}" srcOrd="1" destOrd="0" presId="urn:microsoft.com/office/officeart/2005/8/layout/hierarchy1"/>
    <dgm:cxn modelId="{0AB2741C-0CD0-4CCA-B0A7-6ED315840C3E}" type="presParOf" srcId="{0F270F51-0E32-43DE-BCD0-73F595347AD0}" destId="{BD0A5140-C433-4959-A48B-38ED8172D172}" srcOrd="0" destOrd="0" presId="urn:microsoft.com/office/officeart/2005/8/layout/hierarchy1"/>
    <dgm:cxn modelId="{1AD13448-D5F4-4E14-A970-DADCB16A77C9}" type="presParOf" srcId="{0F270F51-0E32-43DE-BCD0-73F595347AD0}" destId="{765FEAF6-4E02-4EE6-B768-A06C3787F9FD}" srcOrd="1" destOrd="0" presId="urn:microsoft.com/office/officeart/2005/8/layout/hierarchy1"/>
    <dgm:cxn modelId="{6D95FBC3-419C-4CD5-9DAE-2AC6AF01F6A9}" type="presParOf" srcId="{765FEAF6-4E02-4EE6-B768-A06C3787F9FD}" destId="{70D5F949-BF14-431F-9CF0-F5FC66A3645A}" srcOrd="0" destOrd="0" presId="urn:microsoft.com/office/officeart/2005/8/layout/hierarchy1"/>
    <dgm:cxn modelId="{4DF0A074-9C58-4EB1-9E2D-CDB14FE47B95}" type="presParOf" srcId="{70D5F949-BF14-431F-9CF0-F5FC66A3645A}" destId="{D3F21013-446F-4FB9-AD1C-28459241AF48}" srcOrd="0" destOrd="0" presId="urn:microsoft.com/office/officeart/2005/8/layout/hierarchy1"/>
    <dgm:cxn modelId="{1C46A637-D5E4-4CCD-BE71-1BDEAA119E2B}" type="presParOf" srcId="{70D5F949-BF14-431F-9CF0-F5FC66A3645A}" destId="{B3591765-0569-49E6-BDE3-94BF437E64CE}" srcOrd="1" destOrd="0" presId="urn:microsoft.com/office/officeart/2005/8/layout/hierarchy1"/>
    <dgm:cxn modelId="{7DFF3621-7891-4D25-B0B6-4E1FB63AC27E}" type="presParOf" srcId="{765FEAF6-4E02-4EE6-B768-A06C3787F9FD}" destId="{EF765817-9294-4F68-804A-6D31E4323EF2}" srcOrd="1" destOrd="0" presId="urn:microsoft.com/office/officeart/2005/8/layout/hierarchy1"/>
    <dgm:cxn modelId="{CB8B44BB-F458-4D8D-A8C1-31564031F1A8}" type="presParOf" srcId="{0F270F51-0E32-43DE-BCD0-73F595347AD0}" destId="{8C441834-D66D-4D29-BEF0-1FD335A667B7}" srcOrd="2" destOrd="0" presId="urn:microsoft.com/office/officeart/2005/8/layout/hierarchy1"/>
    <dgm:cxn modelId="{8A570648-31A7-4B7F-89E1-B34859533DC8}" type="presParOf" srcId="{0F270F51-0E32-43DE-BCD0-73F595347AD0}" destId="{2C0296A0-8D1C-4F15-937C-39AD42A81D42}" srcOrd="3" destOrd="0" presId="urn:microsoft.com/office/officeart/2005/8/layout/hierarchy1"/>
    <dgm:cxn modelId="{9F4A35C9-3FF2-4B88-8E24-5B2B8042222D}" type="presParOf" srcId="{2C0296A0-8D1C-4F15-937C-39AD42A81D42}" destId="{752151CC-3839-4457-A470-67087392D118}" srcOrd="0" destOrd="0" presId="urn:microsoft.com/office/officeart/2005/8/layout/hierarchy1"/>
    <dgm:cxn modelId="{B7118C85-6C4E-4288-80FC-438B33836CBF}" type="presParOf" srcId="{752151CC-3839-4457-A470-67087392D118}" destId="{20D64245-40F1-447E-B396-842FD8569EF8}" srcOrd="0" destOrd="0" presId="urn:microsoft.com/office/officeart/2005/8/layout/hierarchy1"/>
    <dgm:cxn modelId="{7A414AD0-F96F-4906-920D-419D186B59BD}" type="presParOf" srcId="{752151CC-3839-4457-A470-67087392D118}" destId="{4938D276-6C2C-4014-A5CE-268AE8B5FD72}" srcOrd="1" destOrd="0" presId="urn:microsoft.com/office/officeart/2005/8/layout/hierarchy1"/>
    <dgm:cxn modelId="{724807E5-510A-44A7-9327-0AB9B557F61E}" type="presParOf" srcId="{2C0296A0-8D1C-4F15-937C-39AD42A81D42}" destId="{9FA2B203-79DB-4D45-9293-E2FE66F4C846}" srcOrd="1" destOrd="0" presId="urn:microsoft.com/office/officeart/2005/8/layout/hierarchy1"/>
    <dgm:cxn modelId="{4E06AEBC-5CCD-483C-AAD5-4DB8DFA7D0BE}" type="presParOf" srcId="{9FA2B203-79DB-4D45-9293-E2FE66F4C846}" destId="{B4E72513-7FCD-4A85-B33D-5CD02CFB9D70}" srcOrd="0" destOrd="0" presId="urn:microsoft.com/office/officeart/2005/8/layout/hierarchy1"/>
    <dgm:cxn modelId="{AE55CAE0-46A7-44FD-B05B-5C106E1AF76E}" type="presParOf" srcId="{9FA2B203-79DB-4D45-9293-E2FE66F4C846}" destId="{77310D93-3213-4AB4-9DA7-D68CCEE40A1F}" srcOrd="1" destOrd="0" presId="urn:microsoft.com/office/officeart/2005/8/layout/hierarchy1"/>
    <dgm:cxn modelId="{5E0CBED3-7A93-463A-846F-091505F19744}" type="presParOf" srcId="{77310D93-3213-4AB4-9DA7-D68CCEE40A1F}" destId="{3F94F09B-900D-4D0B-99C2-E41674C49277}" srcOrd="0" destOrd="0" presId="urn:microsoft.com/office/officeart/2005/8/layout/hierarchy1"/>
    <dgm:cxn modelId="{B08A61FA-E0FF-4801-B303-10DF6328F932}" type="presParOf" srcId="{3F94F09B-900D-4D0B-99C2-E41674C49277}" destId="{C33A4D24-8824-4688-B105-B13415F55DD6}" srcOrd="0" destOrd="0" presId="urn:microsoft.com/office/officeart/2005/8/layout/hierarchy1"/>
    <dgm:cxn modelId="{1D766755-99BD-46B4-91AF-587892B6FA66}" type="presParOf" srcId="{3F94F09B-900D-4D0B-99C2-E41674C49277}" destId="{FB4D9502-E54F-435B-884A-3EC2CC403CB5}" srcOrd="1" destOrd="0" presId="urn:microsoft.com/office/officeart/2005/8/layout/hierarchy1"/>
    <dgm:cxn modelId="{9C428FD7-CC4C-4575-AA5F-0C3A43F28E38}" type="presParOf" srcId="{77310D93-3213-4AB4-9DA7-D68CCEE40A1F}" destId="{FC529BE5-C016-498D-9768-F6423720B854}" srcOrd="1" destOrd="0" presId="urn:microsoft.com/office/officeart/2005/8/layout/hierarchy1"/>
    <dgm:cxn modelId="{F6FA1759-1733-4CBE-9F05-72B16AE45525}" type="presParOf" srcId="{0F270F51-0E32-43DE-BCD0-73F595347AD0}" destId="{1E7C68F2-E75A-4075-87A5-DEDE59613007}" srcOrd="4" destOrd="0" presId="urn:microsoft.com/office/officeart/2005/8/layout/hierarchy1"/>
    <dgm:cxn modelId="{91F7480B-5086-4C91-AC18-E9F9423F738C}" type="presParOf" srcId="{0F270F51-0E32-43DE-BCD0-73F595347AD0}" destId="{3731EFD5-BFD9-4AF8-9677-573009DAC274}" srcOrd="5" destOrd="0" presId="urn:microsoft.com/office/officeart/2005/8/layout/hierarchy1"/>
    <dgm:cxn modelId="{FD7837EF-B4A9-4558-BD5C-72D92561AD94}" type="presParOf" srcId="{3731EFD5-BFD9-4AF8-9677-573009DAC274}" destId="{87DBD872-915E-452B-9EE1-25CD5B32FAE8}" srcOrd="0" destOrd="0" presId="urn:microsoft.com/office/officeart/2005/8/layout/hierarchy1"/>
    <dgm:cxn modelId="{E623DF47-4812-40F9-9AF1-E46D8E4428F0}" type="presParOf" srcId="{87DBD872-915E-452B-9EE1-25CD5B32FAE8}" destId="{ECB2920B-8BEC-4B02-9A18-CCEC072AEE3C}" srcOrd="0" destOrd="0" presId="urn:microsoft.com/office/officeart/2005/8/layout/hierarchy1"/>
    <dgm:cxn modelId="{18513A06-A43E-4290-A2AF-AE8DA8E9E268}" type="presParOf" srcId="{87DBD872-915E-452B-9EE1-25CD5B32FAE8}" destId="{ABCDBE14-8603-4D56-AFB5-E4A70E766E13}" srcOrd="1" destOrd="0" presId="urn:microsoft.com/office/officeart/2005/8/layout/hierarchy1"/>
    <dgm:cxn modelId="{29A13F6D-E439-4915-8359-81710D472CE0}" type="presParOf" srcId="{3731EFD5-BFD9-4AF8-9677-573009DAC274}" destId="{C80A7A5B-64FC-4CA3-848F-FE1ECCD52515}" srcOrd="1" destOrd="0" presId="urn:microsoft.com/office/officeart/2005/8/layout/hierarchy1"/>
    <dgm:cxn modelId="{33BB40A6-9B95-4F0C-B7CD-0370B010627E}" type="presParOf" srcId="{0F270F51-0E32-43DE-BCD0-73F595347AD0}" destId="{875F2F33-5C31-4B72-814D-4CD3E84CB650}" srcOrd="6" destOrd="0" presId="urn:microsoft.com/office/officeart/2005/8/layout/hierarchy1"/>
    <dgm:cxn modelId="{03C9262A-FF56-4F3A-BD48-019B9C84DE52}" type="presParOf" srcId="{0F270F51-0E32-43DE-BCD0-73F595347AD0}" destId="{F5FE2B58-FC3D-4F46-9DB7-4AC0D15D5FC3}" srcOrd="7" destOrd="0" presId="urn:microsoft.com/office/officeart/2005/8/layout/hierarchy1"/>
    <dgm:cxn modelId="{180165DC-FDB9-48B0-9C4A-8ECF42C7A562}" type="presParOf" srcId="{F5FE2B58-FC3D-4F46-9DB7-4AC0D15D5FC3}" destId="{CA79EC1E-BCC7-4313-B55A-FFE4FAAD55F1}" srcOrd="0" destOrd="0" presId="urn:microsoft.com/office/officeart/2005/8/layout/hierarchy1"/>
    <dgm:cxn modelId="{7C7EF2C6-EF00-44D4-A493-0EE07B3E9D94}" type="presParOf" srcId="{CA79EC1E-BCC7-4313-B55A-FFE4FAAD55F1}" destId="{8A83D197-A2CE-46EF-94AC-7EADCDA6A03C}" srcOrd="0" destOrd="0" presId="urn:microsoft.com/office/officeart/2005/8/layout/hierarchy1"/>
    <dgm:cxn modelId="{2576EB0F-FE87-443B-8789-5A283C0BC825}" type="presParOf" srcId="{CA79EC1E-BCC7-4313-B55A-FFE4FAAD55F1}" destId="{EB129995-A428-419D-9DC2-EA276152E619}" srcOrd="1" destOrd="0" presId="urn:microsoft.com/office/officeart/2005/8/layout/hierarchy1"/>
    <dgm:cxn modelId="{6E98176B-DAC5-4D4F-8282-508DF4AA81E5}" type="presParOf" srcId="{F5FE2B58-FC3D-4F46-9DB7-4AC0D15D5FC3}" destId="{7DA69A42-1E6E-458C-AEE2-61910BFAFC0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D0E4EDF-84B9-47C5-84A4-6178F4E847A3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129D3BE-98E6-4769-96EF-0E958A955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A195-ADED-49C1-8591-B97D7D99D2C2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96E60-AB78-4DF2-B268-10A1C3801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9F45B-8F69-43B4-86D8-C243270B41E2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D74AD-D148-4296-9BE3-A9E5E5B22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2E986-360F-4899-9ED8-21A4A9B7AC75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16A96-8D0B-4623-B852-0CE1EC9C5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E8970-13AB-458C-8B07-7F62EA97A03D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AB913-400B-4026-A89D-0524FF795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346DA-8B19-47C1-94E4-3C0C49AAC70C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9BF28-5C57-4B19-B1D0-16EEC1D40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4C32C-09CF-48A4-A76B-3E54335D8F28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F77AF-2C57-49D7-989E-203BE0A62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54F23-F674-4BE2-8378-34CA30AC48D4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D46B-20BE-4F5D-A9AF-6B3A4CA8E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4610F-4E4A-4115-89A2-B2098A93995B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74357-93B6-41C3-A57E-18004C098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BCBFC-232A-4299-A0EF-4FDC9D83F65A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794E4-612A-4B21-B921-0FEA5110B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337BF-36F9-4F6B-8AC5-60640060ABAF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8B7D-A6B2-4BF4-8261-89BDAB201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E9526-1D06-432A-B118-D590AC75E43E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214A3-C0AF-4965-8E4C-CFFA09A8D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F0460-BED0-49F5-9E68-C8AF70B7512B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0FFA6-6E9B-44C5-BEDB-45681ADEA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160FE1-AB93-40DD-9D09-8EDEBDB5E249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F5BD2C-8D31-41EA-ACAD-DC22829F1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1" r:id="rId1"/>
    <p:sldLayoutId id="2147483850" r:id="rId2"/>
    <p:sldLayoutId id="2147483849" r:id="rId3"/>
    <p:sldLayoutId id="2147483848" r:id="rId4"/>
    <p:sldLayoutId id="2147483847" r:id="rId5"/>
    <p:sldLayoutId id="2147483846" r:id="rId6"/>
    <p:sldLayoutId id="2147483845" r:id="rId7"/>
    <p:sldLayoutId id="2147483844" r:id="rId8"/>
    <p:sldLayoutId id="2147483843" r:id="rId9"/>
    <p:sldLayoutId id="2147483842" r:id="rId10"/>
    <p:sldLayoutId id="2147483841" r:id="rId11"/>
    <p:sldLayoutId id="2147483852" r:id="rId12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microsoft.com/office/2007/relationships/diagramDrawing" Target="../diagrams/drawing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microsoft.com/office/2007/relationships/diagramDrawing" Target="../diagrams/drawing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1557338"/>
            <a:ext cx="8305800" cy="1981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Досуг, как  форма работы учителя-логопеда ГОУ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вида</a:t>
            </a:r>
            <a:r>
              <a:rPr lang="ru-RU" sz="5400" b="1" dirty="0" smtClean="0"/>
              <a:t>.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Конкурсы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555" name="Содержимое 5" descr="P3112396.JPG"/>
          <p:cNvPicPr>
            <a:picLocks noGrp="1" noChangeAspect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4786313" y="1355725"/>
            <a:ext cx="3752850" cy="500221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/>
          </p:cNvSpPr>
          <p:nvPr>
            <p:ph type="title"/>
          </p:nvPr>
        </p:nvSpPr>
        <p:spPr>
          <a:xfrm>
            <a:off x="468313" y="-892175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2774" name="Rectangl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600" smtClean="0"/>
          </a:p>
          <a:p>
            <a:pPr>
              <a:lnSpc>
                <a:spcPct val="80000"/>
              </a:lnSpc>
            </a:pPr>
            <a:endParaRPr lang="ru-RU" sz="1600" smtClean="0"/>
          </a:p>
          <a:p>
            <a:pPr>
              <a:lnSpc>
                <a:spcPct val="80000"/>
              </a:lnSpc>
            </a:pPr>
            <a:endParaRPr lang="ru-RU" sz="1600" smtClean="0"/>
          </a:p>
          <a:p>
            <a:pPr>
              <a:lnSpc>
                <a:spcPct val="80000"/>
              </a:lnSpc>
            </a:pPr>
            <a:endParaRPr lang="ru-RU" sz="1600" smtClean="0"/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Презентация любимой игрушки</a:t>
            </a:r>
          </a:p>
        </p:txBody>
      </p:sp>
      <p:pic>
        <p:nvPicPr>
          <p:cNvPr id="32775" name="Picture 7" descr="нед игрушк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88913"/>
            <a:ext cx="7559675" cy="540067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smtClean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Интегрированные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9" name="Содержимое 5" descr="интегр.JPG"/>
          <p:cNvPicPr>
            <a:picLocks noGrp="1" noChangeAspect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4286250" y="1714500"/>
            <a:ext cx="4643438" cy="42862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ru-RU" sz="3200" b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Взаимодействие педагогов и специалистов ГОУ в досуговой деятельности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1643063" y="4429125"/>
            <a:ext cx="642937" cy="50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3321050" y="4679950"/>
            <a:ext cx="3571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5537200" y="4679950"/>
            <a:ext cx="3571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7072313" y="4500563"/>
            <a:ext cx="642937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285720" y="-785842"/>
            <a:ext cx="8229600" cy="1143000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Логопедический досуг является неотъемлемой частью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культурно-досуговой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деятельности ГОУ. Он имеет свои специфические особенности, обусловленные речевыми целями и задачами.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Досуг имеет две цели – развлечь и обучить.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Цель логопедического досуга – совершенствование правильной эмоционально насыщенной речи детей.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088" y="3860800"/>
            <a:ext cx="7632700" cy="2663825"/>
          </a:xfrm>
        </p:spPr>
        <p:txBody>
          <a:bodyPr>
            <a:normAutofit/>
          </a:bodyPr>
          <a:lstStyle/>
          <a:p>
            <a:r>
              <a:rPr lang="ru-RU"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Участие детей с речевой патологией в досугах позволяет им раскрепоститься, приобрести опыт публичных выступлений, обучиться правилам совместных игр или действий, а учителю-логопеду – в игровой форме закрепить знания, умения и навыки, полученные детьми на логопедических занятиях.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Виды досугов по степени активности участия детей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74663" y="164465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smtClean="0">
                <a:solidFill>
                  <a:schemeClr val="bg2"/>
                </a:solidFill>
              </a:rPr>
              <a:t>Виды досугов по содержательной</a:t>
            </a:r>
            <a:r>
              <a:rPr lang="ru-RU" sz="4000" b="1" smtClean="0"/>
              <a:t> </a:t>
            </a:r>
            <a:r>
              <a:rPr lang="ru-RU" sz="4000" b="1" smtClean="0">
                <a:solidFill>
                  <a:schemeClr val="bg2"/>
                </a:solidFill>
              </a:rPr>
              <a:t>направленности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1963" y="163195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3476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39695" y="915970"/>
          <a:ext cx="4773618" cy="5381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3" name="Содержимое 6" descr="P3112400.JPG"/>
          <p:cNvPicPr>
            <a:picLocks noGrp="1" noChangeAspect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5143500" y="1214438"/>
            <a:ext cx="3714750" cy="462597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/>
          </p:cNvSpPr>
          <p:nvPr>
            <p:ph type="title"/>
          </p:nvPr>
        </p:nvSpPr>
        <p:spPr>
          <a:xfrm>
            <a:off x="468313" y="-81915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7654" name="Rectangl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40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ru-RU" sz="240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ru-RU" sz="240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ru-RU" sz="2400" smtClean="0">
              <a:latin typeface="Arial" charset="0"/>
            </a:endParaRPr>
          </a:p>
          <a:p>
            <a:pPr lvl="3"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Сказка «Теремок» в старшей группе</a:t>
            </a:r>
          </a:p>
        </p:txBody>
      </p:sp>
      <p:pic>
        <p:nvPicPr>
          <p:cNvPr id="27655" name="Picture 7" descr="теремо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620713"/>
            <a:ext cx="8208963" cy="489743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Познавательные досуги: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chemeClr val="bg2"/>
                </a:solidFill>
              </a:rPr>
              <a:t>Концерты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1" name="Содержимое 5" descr="23.JPG"/>
          <p:cNvPicPr>
            <a:picLocks noGrp="1" noChangeAspect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4286250" y="1785938"/>
            <a:ext cx="4714875" cy="392906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245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Досуг, как  форма работы учителя-логопеда ГОУ общеразвивающего вида.</vt:lpstr>
      <vt:lpstr>Слайд 2</vt:lpstr>
      <vt:lpstr>Цель логопедического досуга – совершенствование правильной эмоционально насыщенной речи детей. </vt:lpstr>
      <vt:lpstr>Виды досугов по степени активности участия детей</vt:lpstr>
      <vt:lpstr>Виды досугов по содержательной направленности</vt:lpstr>
      <vt:lpstr>Слайд 6</vt:lpstr>
      <vt:lpstr>Слайд 7</vt:lpstr>
      <vt:lpstr>Познавательные досуги:</vt:lpstr>
      <vt:lpstr>Концерты</vt:lpstr>
      <vt:lpstr>Конкурсы</vt:lpstr>
      <vt:lpstr>Слайд 11</vt:lpstr>
      <vt:lpstr>Интегрированные</vt:lpstr>
      <vt:lpstr>Взаимодействие педагогов и специалистов ГОУ в досуговой деятельности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Досуг – одна из  форм работы логопеда.</dc:title>
  <dc:creator>СОШ №1411</dc:creator>
  <cp:lastModifiedBy>СОШ №1411</cp:lastModifiedBy>
  <cp:revision>28</cp:revision>
  <dcterms:created xsi:type="dcterms:W3CDTF">2011-04-13T11:49:24Z</dcterms:created>
  <dcterms:modified xsi:type="dcterms:W3CDTF">2011-04-19T13:37:16Z</dcterms:modified>
</cp:coreProperties>
</file>