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220F"/>
    <a:srgbClr val="007033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705A-84A3-428E-9801-8A31F024735F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2EAD-A429-46A4-890C-61A1694216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705A-84A3-428E-9801-8A31F024735F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2EAD-A429-46A4-890C-61A16942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705A-84A3-428E-9801-8A31F024735F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2EAD-A429-46A4-890C-61A16942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705A-84A3-428E-9801-8A31F024735F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2EAD-A429-46A4-890C-61A16942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705A-84A3-428E-9801-8A31F024735F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EFC2EAD-A429-46A4-890C-61A16942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705A-84A3-428E-9801-8A31F024735F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2EAD-A429-46A4-890C-61A16942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705A-84A3-428E-9801-8A31F024735F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2EAD-A429-46A4-890C-61A16942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705A-84A3-428E-9801-8A31F024735F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2EAD-A429-46A4-890C-61A16942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705A-84A3-428E-9801-8A31F024735F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2EAD-A429-46A4-890C-61A16942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705A-84A3-428E-9801-8A31F024735F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2EAD-A429-46A4-890C-61A16942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705A-84A3-428E-9801-8A31F024735F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2EAD-A429-46A4-890C-61A16942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B7705A-84A3-428E-9801-8A31F024735F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FC2EAD-A429-46A4-890C-61A16942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20310388" flipH="1">
            <a:off x="719167" y="1536694"/>
            <a:ext cx="76438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ЗАНИМАТЕЛЬНЫЕ ЗАДАНИЯ</a:t>
            </a:r>
            <a:r>
              <a:rPr lang="ru-RU" sz="4400" b="1" i="1" dirty="0">
                <a:solidFill>
                  <a:srgbClr val="C00000"/>
                </a:solidFill>
              </a:rPr>
              <a:t> </a:t>
            </a:r>
            <a:r>
              <a:rPr lang="ru-RU" sz="4400" b="1" i="1" dirty="0" smtClean="0">
                <a:solidFill>
                  <a:srgbClr val="C00000"/>
                </a:solidFill>
              </a:rPr>
              <a:t>ПО ИСТОРИИ  КОМИ КРАЯ.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4643446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Составила: учитель истории МБОУ «СОШ»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пст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Мадмас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Вагина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Татьяна Викторовна.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7" y="285728"/>
          <a:ext cx="3829287" cy="4101084"/>
        </p:xfrm>
        <a:graphic>
          <a:graphicData uri="http://schemas.openxmlformats.org/drawingml/2006/table">
            <a:tbl>
              <a:tblPr/>
              <a:tblGrid>
                <a:gridCol w="706438"/>
                <a:gridCol w="582850"/>
                <a:gridCol w="652383"/>
                <a:gridCol w="582850"/>
                <a:gridCol w="652383"/>
                <a:gridCol w="652383"/>
              </a:tblGrid>
              <a:tr h="677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9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9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9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9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9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 dirty="0" err="1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9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9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9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90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90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90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9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 dirty="0" err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9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</a:t>
                      </a:r>
                      <a:endParaRPr lang="ru-RU" sz="9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9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 dirty="0" err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9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 dirty="0" err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ь</a:t>
                      </a:r>
                      <a:endParaRPr lang="ru-RU" sz="9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</a:t>
                      </a:r>
                      <a:endParaRPr lang="ru-RU" sz="9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9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9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9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9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 dirty="0" err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9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9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9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9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 dirty="0" err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9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90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9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 dirty="0" err="1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9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9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9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9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 dirty="0" err="1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9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</a:t>
                      </a:r>
                      <a:endParaRPr lang="ru-RU" sz="9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 dirty="0" err="1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9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49860"/>
            <a:ext cx="4643438" cy="655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596" y="4786322"/>
            <a:ext cx="3929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Ответы: кремень, скребок, пластина, палеолит, гарпун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1538" y="1785926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ЗАДАНИЕ 5.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ЧЕТВЕРТЫЙ ЛИШНИЙ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Исключите лишнее слово , объясните почему.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4422"/>
            <a:ext cx="7429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1.Медвежья пещера, Мамонтова курья, </a:t>
            </a:r>
            <a:r>
              <a:rPr lang="ru-RU" sz="3200" dirty="0" err="1" smtClean="0">
                <a:solidFill>
                  <a:srgbClr val="FFFF00"/>
                </a:solidFill>
              </a:rPr>
              <a:t>Бызовская</a:t>
            </a:r>
            <a:r>
              <a:rPr lang="ru-RU" sz="3200" dirty="0" smtClean="0">
                <a:solidFill>
                  <a:srgbClr val="FFFF00"/>
                </a:solidFill>
              </a:rPr>
              <a:t>, </a:t>
            </a:r>
            <a:r>
              <a:rPr lang="ru-RU" sz="3200" dirty="0" err="1" smtClean="0">
                <a:solidFill>
                  <a:srgbClr val="FFFF00"/>
                </a:solidFill>
              </a:rPr>
              <a:t>Оквад</a:t>
            </a:r>
            <a:r>
              <a:rPr lang="ru-RU" sz="3200" dirty="0" smtClean="0">
                <a:solidFill>
                  <a:srgbClr val="FFFF00"/>
                </a:solidFill>
              </a:rPr>
              <a:t>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8148" y="128586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Оквад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57496"/>
            <a:ext cx="8286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2.Лиса, росомаха,  волк, медведь.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24" y="307181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волк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28625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20F"/>
                </a:solidFill>
              </a:rPr>
              <a:t>3.Вычегда, </a:t>
            </a:r>
            <a:r>
              <a:rPr lang="ru-RU" sz="3200" dirty="0" err="1" smtClean="0">
                <a:solidFill>
                  <a:srgbClr val="00220F"/>
                </a:solidFill>
              </a:rPr>
              <a:t>Вымь</a:t>
            </a:r>
            <a:r>
              <a:rPr lang="ru-RU" sz="3200" dirty="0" smtClean="0">
                <a:solidFill>
                  <a:srgbClr val="00220F"/>
                </a:solidFill>
              </a:rPr>
              <a:t>, Волга, </a:t>
            </a:r>
            <a:r>
              <a:rPr lang="ru-RU" sz="3200" dirty="0" err="1" smtClean="0">
                <a:solidFill>
                  <a:srgbClr val="00220F"/>
                </a:solidFill>
              </a:rPr>
              <a:t>Сысола</a:t>
            </a:r>
            <a:r>
              <a:rPr lang="ru-RU" sz="3200" dirty="0" smtClean="0">
                <a:solidFill>
                  <a:srgbClr val="00220F"/>
                </a:solidFill>
              </a:rPr>
              <a:t>.</a:t>
            </a:r>
            <a:endParaRPr lang="ru-RU" sz="3200" dirty="0">
              <a:solidFill>
                <a:srgbClr val="00220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8148" y="450057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Волга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57826"/>
            <a:ext cx="735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4. Герасим, </a:t>
            </a:r>
            <a:r>
              <a:rPr lang="ru-RU" sz="3200" dirty="0" err="1" smtClean="0">
                <a:solidFill>
                  <a:srgbClr val="00B0F0"/>
                </a:solidFill>
              </a:rPr>
              <a:t>Филофей</a:t>
            </a:r>
            <a:r>
              <a:rPr lang="ru-RU" sz="3200" dirty="0" smtClean="0">
                <a:solidFill>
                  <a:srgbClr val="00B0F0"/>
                </a:solidFill>
              </a:rPr>
              <a:t>,  Питирим, Стефан.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2396" y="550070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Филофей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24" y="642918"/>
            <a:ext cx="4929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ЗАДАНИЕ 6.</a:t>
            </a:r>
            <a:r>
              <a:rPr lang="ru-RU" dirty="0" smtClean="0"/>
              <a:t> </a:t>
            </a:r>
            <a:r>
              <a:rPr lang="ru-RU" sz="3200" dirty="0" smtClean="0">
                <a:solidFill>
                  <a:srgbClr val="00B050"/>
                </a:solidFill>
              </a:rPr>
              <a:t>Многовариантные тесты. 18 век.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Выберите правильный ответ.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214422"/>
            <a:ext cx="77867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1)1721 год: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а)Г.Черепанов сообщил в Берг-коллегию о найденной им нефти на  реке Ухте;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б)образованы Архангелогородская и Сибирская губернии;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в)</a:t>
            </a:r>
            <a:r>
              <a:rPr lang="ru-RU" dirty="0" err="1" smtClean="0">
                <a:solidFill>
                  <a:srgbClr val="FF0000"/>
                </a:solidFill>
              </a:rPr>
              <a:t>Ф.Прядунов</a:t>
            </a:r>
            <a:r>
              <a:rPr lang="ru-RU" dirty="0" smtClean="0">
                <a:solidFill>
                  <a:srgbClr val="FF0000"/>
                </a:solidFill>
              </a:rPr>
              <a:t> построил нефтяной завод на Ухте.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2)1766 год: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а)ликвидирована </a:t>
            </a:r>
            <a:r>
              <a:rPr lang="ru-RU" dirty="0" err="1" smtClean="0">
                <a:solidFill>
                  <a:srgbClr val="FF0000"/>
                </a:solidFill>
              </a:rPr>
              <a:t>Усть-Вымская</a:t>
            </a:r>
            <a:r>
              <a:rPr lang="ru-RU" dirty="0" smtClean="0">
                <a:solidFill>
                  <a:srgbClr val="FF0000"/>
                </a:solidFill>
              </a:rPr>
              <a:t> вотчина епископов;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б) в Коми крае побывала экспедиция И.И.Лепехина;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в)первые опыты по разведению картофеля в Коми крае.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3)</a:t>
            </a:r>
            <a:r>
              <a:rPr lang="ru-RU" dirty="0" err="1" smtClean="0">
                <a:solidFill>
                  <a:srgbClr val="FF0000"/>
                </a:solidFill>
              </a:rPr>
              <a:t>Нювчимский</a:t>
            </a:r>
            <a:r>
              <a:rPr lang="ru-RU" dirty="0" smtClean="0">
                <a:solidFill>
                  <a:srgbClr val="FF0000"/>
                </a:solidFill>
              </a:rPr>
              <a:t> завод начал работать: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а)в 1637 г.; б) в 1713 г.;   в) </a:t>
            </a:r>
            <a:r>
              <a:rPr lang="ru-RU" dirty="0" err="1" smtClean="0">
                <a:solidFill>
                  <a:srgbClr val="FF0000"/>
                </a:solidFill>
              </a:rPr>
              <a:t>в</a:t>
            </a:r>
            <a:r>
              <a:rPr lang="ru-RU" dirty="0" smtClean="0">
                <a:solidFill>
                  <a:srgbClr val="FF0000"/>
                </a:solidFill>
              </a:rPr>
              <a:t> 1761.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4)Погост  </a:t>
            </a:r>
            <a:r>
              <a:rPr lang="ru-RU" dirty="0" err="1" smtClean="0">
                <a:solidFill>
                  <a:srgbClr val="FF0000"/>
                </a:solidFill>
              </a:rPr>
              <a:t>Усть-Сысола</a:t>
            </a:r>
            <a:r>
              <a:rPr lang="ru-RU" dirty="0" smtClean="0">
                <a:solidFill>
                  <a:srgbClr val="FF0000"/>
                </a:solidFill>
              </a:rPr>
              <a:t> преобразован в </a:t>
            </a:r>
            <a:r>
              <a:rPr lang="ru-RU" dirty="0" err="1" smtClean="0">
                <a:solidFill>
                  <a:srgbClr val="FF0000"/>
                </a:solidFill>
              </a:rPr>
              <a:t>г.Усть-Сысольск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а)в 1586г; б) в 1780 г.; в) </a:t>
            </a:r>
            <a:r>
              <a:rPr lang="ru-RU" dirty="0" err="1" smtClean="0">
                <a:solidFill>
                  <a:srgbClr val="FF0000"/>
                </a:solidFill>
              </a:rPr>
              <a:t>в</a:t>
            </a:r>
            <a:r>
              <a:rPr lang="ru-RU" dirty="0" smtClean="0">
                <a:solidFill>
                  <a:srgbClr val="FF0000"/>
                </a:solidFill>
              </a:rPr>
              <a:t> 1800 г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5)</a:t>
            </a:r>
            <a:r>
              <a:rPr lang="ru-RU" dirty="0" err="1" smtClean="0">
                <a:solidFill>
                  <a:srgbClr val="FF0000"/>
                </a:solidFill>
              </a:rPr>
              <a:t>Ф.Прядунов</a:t>
            </a:r>
            <a:r>
              <a:rPr lang="ru-RU" dirty="0" smtClean="0">
                <a:solidFill>
                  <a:srgbClr val="FF0000"/>
                </a:solidFill>
              </a:rPr>
              <a:t> построил нефтяной промысел на р. Ухте: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а)в1721г.; б)в 1745г.; в) </a:t>
            </a:r>
            <a:r>
              <a:rPr lang="ru-RU" dirty="0" err="1" smtClean="0">
                <a:solidFill>
                  <a:srgbClr val="FF0000"/>
                </a:solidFill>
              </a:rPr>
              <a:t>в</a:t>
            </a:r>
            <a:r>
              <a:rPr lang="ru-RU" dirty="0" smtClean="0">
                <a:solidFill>
                  <a:srgbClr val="FF0000"/>
                </a:solidFill>
              </a:rPr>
              <a:t> 1801 г.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24" y="200024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2462" y="335756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2462" y="4357694"/>
            <a:ext cx="55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43900" y="514351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Б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15338" y="585789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Б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5786" y="428604"/>
            <a:ext cx="335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ЗАДАНИЕ 7</a:t>
            </a:r>
            <a:r>
              <a:rPr lang="ru-RU" dirty="0" smtClean="0"/>
              <a:t>. </a:t>
            </a:r>
            <a:r>
              <a:rPr lang="ru-RU" sz="2400" b="1" dirty="0" smtClean="0">
                <a:solidFill>
                  <a:srgbClr val="00B0F0"/>
                </a:solidFill>
              </a:rPr>
              <a:t>Деятели истории, культуры и науки.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Ниже даны краткие характеристики ряда деятелей истории, культуры, науки , назовите их.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71612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Просветитель, крестил коми, живших на </a:t>
            </a:r>
            <a:r>
              <a:rPr lang="ru-RU" sz="2400" dirty="0" err="1" smtClean="0">
                <a:solidFill>
                  <a:srgbClr val="FFFF00"/>
                </a:solidFill>
              </a:rPr>
              <a:t>Вычегде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Сысоле</a:t>
            </a:r>
            <a:r>
              <a:rPr lang="ru-RU" sz="2400" dirty="0" smtClean="0">
                <a:solidFill>
                  <a:srgbClr val="FFFF00"/>
                </a:solidFill>
              </a:rPr>
              <a:t>, и </a:t>
            </a:r>
            <a:r>
              <a:rPr lang="ru-RU" sz="2400" dirty="0" err="1" smtClean="0">
                <a:solidFill>
                  <a:srgbClr val="FFFF00"/>
                </a:solidFill>
              </a:rPr>
              <a:t>Выми</a:t>
            </a:r>
            <a:r>
              <a:rPr lang="ru-RU" sz="2400" dirty="0" smtClean="0">
                <a:solidFill>
                  <a:srgbClr val="FFFF00"/>
                </a:solidFill>
              </a:rPr>
              <a:t>, создал коми азбуку, организовал первую школу.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768" y="2071678"/>
            <a:ext cx="200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Стефан Пермский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714620"/>
            <a:ext cx="8358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Коми ученый и поэт. Его называют «дедушкой коми литературы», автор первых опубликованных стихотворений на коми языке.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0958" y="364331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Г.С. Лыткин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143380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Коми ученый, доктор филологических наук, языковед, археолог, этнограф, основатель и руководитель Общества изучения Коми края.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6612" y="507207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А.С.Сидоров.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643578"/>
            <a:ext cx="8643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Уроженец села </a:t>
            </a:r>
            <a:r>
              <a:rPr lang="ru-RU" sz="2400" dirty="0" err="1" smtClean="0">
                <a:solidFill>
                  <a:srgbClr val="FFFF00"/>
                </a:solidFill>
              </a:rPr>
              <a:t>Шежам</a:t>
            </a:r>
            <a:r>
              <a:rPr lang="ru-RU" sz="2400" dirty="0" smtClean="0">
                <a:solidFill>
                  <a:srgbClr val="FFFF00"/>
                </a:solidFill>
              </a:rPr>
              <a:t>, участник освоения Сибири и Дальнего Востока в 17 веке, погиб на реке </a:t>
            </a:r>
            <a:r>
              <a:rPr lang="ru-RU" sz="2400" dirty="0" err="1" smtClean="0">
                <a:solidFill>
                  <a:srgbClr val="FFFF00"/>
                </a:solidFill>
              </a:rPr>
              <a:t>Омолон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2364" y="64886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Ф.А.Чукичев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rot="20965267">
            <a:off x="214282" y="2571744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B0F0"/>
                </a:solidFill>
              </a:rPr>
              <a:t>СПАСИБО ЗА УРОК.</a:t>
            </a:r>
            <a:endParaRPr lang="ru-RU" sz="6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0"/>
            <a:ext cx="55721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000108"/>
            <a:ext cx="35718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ЗАДАНИЕ 1. </a:t>
            </a:r>
          </a:p>
          <a:p>
            <a:endParaRPr lang="ru-RU" sz="4000" b="1" dirty="0">
              <a:solidFill>
                <a:srgbClr val="002060"/>
              </a:solidFill>
            </a:endParaRPr>
          </a:p>
          <a:p>
            <a:r>
              <a:rPr lang="ru-RU" sz="4000" b="1" dirty="0" smtClean="0">
                <a:solidFill>
                  <a:srgbClr val="002060"/>
                </a:solidFill>
              </a:rPr>
              <a:t> ПЕРВОЕ И     ВПЕРВЫЕ.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0042"/>
            <a:ext cx="835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1.Когда на территории Коми появились первые люди?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6446" y="500042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Около 300 тыс. лет назад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42984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2.Когда появились древние коми?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9322" y="1000108"/>
            <a:ext cx="321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 11 веке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14488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3.В каком историческом документе содержатся первые упоминания о территории Коми?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884" y="1714488"/>
            <a:ext cx="328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 «Повести временных лет»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357430"/>
            <a:ext cx="642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4.Какой из современных населенных пунктов республики первым был упомянут в исторических документах?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9322" y="250030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Село Усть-Вымь, 1380 г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000372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5.Какую первоначальную территорию заселяли древние коми?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7884" y="3071810"/>
            <a:ext cx="328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На реках </a:t>
            </a:r>
            <a:r>
              <a:rPr lang="ru-RU" dirty="0" err="1" smtClean="0">
                <a:solidFill>
                  <a:srgbClr val="FFFF00"/>
                </a:solidFill>
              </a:rPr>
              <a:t>Выми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Вычегде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Сысоле</a:t>
            </a:r>
            <a:r>
              <a:rPr lang="ru-RU" dirty="0" smtClean="0">
                <a:solidFill>
                  <a:srgbClr val="FFFF00"/>
                </a:solidFill>
              </a:rPr>
              <a:t>, Лузе, </a:t>
            </a:r>
            <a:r>
              <a:rPr lang="ru-RU" dirty="0" err="1" smtClean="0">
                <a:solidFill>
                  <a:srgbClr val="FFFF00"/>
                </a:solidFill>
              </a:rPr>
              <a:t>Вашке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714752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6.Каковы были первые занятия древних коми?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6446" y="385762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Охота, рыболовство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286256"/>
            <a:ext cx="5643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7.Кого можно назвать первым исследователем коми народа?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7884" y="435769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Стефан Пермский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143512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8.Когда в Коми крае появился первый город?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9322" y="5143512"/>
            <a:ext cx="321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 1780 году, </a:t>
            </a:r>
            <a:r>
              <a:rPr lang="ru-RU" dirty="0" err="1" smtClean="0">
                <a:solidFill>
                  <a:srgbClr val="FFFF00"/>
                </a:solidFill>
              </a:rPr>
              <a:t>Усть-Сысольск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78645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9.Когда была построена первая железная дорога?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9322" y="585789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 1934г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357958"/>
            <a:ext cx="535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10.Когда в Сыктывкар пришел первый поезд?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72198" y="64293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 1960 г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28662" y="642918"/>
            <a:ext cx="56436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ЗАДАНИЕ 2.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ДВУХВАРИАНТНЫЕ ТЕСТЫ. Средневековый Коми край.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14290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Ответьте «Да» или «Нет».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57232"/>
            <a:ext cx="8215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1.В конце 15 века основная часть территории Коми края называлась Пермь </a:t>
            </a:r>
            <a:r>
              <a:rPr lang="ru-RU" sz="2400" dirty="0" err="1" smtClean="0">
                <a:solidFill>
                  <a:srgbClr val="FFFF00"/>
                </a:solidFill>
              </a:rPr>
              <a:t>Вачегодская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9587" y="1214422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Да.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57364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2.Село </a:t>
            </a:r>
            <a:r>
              <a:rPr lang="ru-RU" sz="2400" dirty="0" err="1" smtClean="0">
                <a:solidFill>
                  <a:srgbClr val="FFFF00"/>
                </a:solidFill>
              </a:rPr>
              <a:t>Усть</a:t>
            </a:r>
            <a:r>
              <a:rPr lang="ru-RU" sz="2400" dirty="0" smtClean="0">
                <a:solidFill>
                  <a:srgbClr val="FFFF00"/>
                </a:solidFill>
              </a:rPr>
              <a:t> –</a:t>
            </a:r>
            <a:r>
              <a:rPr lang="ru-RU" sz="2400" dirty="0" err="1" smtClean="0">
                <a:solidFill>
                  <a:srgbClr val="FFFF00"/>
                </a:solidFill>
              </a:rPr>
              <a:t>Вымь</a:t>
            </a:r>
            <a:r>
              <a:rPr lang="ru-RU" sz="2400" dirty="0" smtClean="0">
                <a:solidFill>
                  <a:srgbClr val="FFFF00"/>
                </a:solidFill>
              </a:rPr>
              <a:t>  - первое древнерусское поселение Коми края.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54" y="2285992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Нет, </a:t>
            </a:r>
            <a:r>
              <a:rPr lang="ru-RU" dirty="0" err="1" smtClean="0">
                <a:solidFill>
                  <a:srgbClr val="0070C0"/>
                </a:solidFill>
              </a:rPr>
              <a:t>Пожегское</a:t>
            </a:r>
            <a:r>
              <a:rPr lang="ru-RU" dirty="0" smtClean="0">
                <a:solidFill>
                  <a:srgbClr val="0070C0"/>
                </a:solidFill>
              </a:rPr>
              <a:t> городище на </a:t>
            </a:r>
            <a:r>
              <a:rPr lang="ru-RU" dirty="0" err="1" smtClean="0">
                <a:solidFill>
                  <a:srgbClr val="0070C0"/>
                </a:solidFill>
              </a:rPr>
              <a:t>Выми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8574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3.В 1372 году  у коми появилась первая азбука.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58214" y="292893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Да.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571876"/>
            <a:ext cx="7643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4.Первое упоминание о Сыктывкаре относится к  1586 году.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93917" y="3643314"/>
            <a:ext cx="150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572008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5.В 1481 году было проведено первое описание земель и населения Коми.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01074" y="4857760"/>
            <a:ext cx="128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Да.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715016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6. Первая книга в которой рассказывается о Коми крае была написана Стефаном Пермским.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9190" y="6286520"/>
            <a:ext cx="421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Нет, монахом </a:t>
            </a:r>
            <a:r>
              <a:rPr lang="ru-RU" dirty="0" err="1" smtClean="0">
                <a:solidFill>
                  <a:srgbClr val="0070C0"/>
                </a:solidFill>
              </a:rPr>
              <a:t>Епифанием</a:t>
            </a:r>
            <a:r>
              <a:rPr lang="ru-RU" dirty="0" smtClean="0">
                <a:solidFill>
                  <a:srgbClr val="0070C0"/>
                </a:solidFill>
              </a:rPr>
              <a:t> Премудрым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357166"/>
            <a:ext cx="4357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ЗАДАНИЕ 3.</a:t>
            </a:r>
            <a:r>
              <a:rPr lang="ru-RU" sz="3600" dirty="0" smtClean="0"/>
              <a:t>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РАЗГАДАЙТЕ ПУТАНИЦУ, археология.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Переставьте буквы и у вас получится слово.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71546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33"/>
                </a:solidFill>
              </a:rPr>
              <a:t>1.Древнейший ископаемый вид человека (</a:t>
            </a:r>
            <a:r>
              <a:rPr lang="ru-RU" sz="2400" dirty="0" err="1" smtClean="0">
                <a:solidFill>
                  <a:srgbClr val="007033"/>
                </a:solidFill>
              </a:rPr>
              <a:t>текипалоаврст</a:t>
            </a:r>
            <a:r>
              <a:rPr lang="ru-RU" sz="2400" dirty="0" smtClean="0">
                <a:solidFill>
                  <a:srgbClr val="007033"/>
                </a:solidFill>
              </a:rPr>
              <a:t>)</a:t>
            </a:r>
            <a:endParaRPr lang="ru-RU" sz="2400" dirty="0">
              <a:solidFill>
                <a:srgbClr val="0070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6644" y="1500174"/>
            <a:ext cx="292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австралопитек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71678"/>
            <a:ext cx="878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2.Вид надгробного сооружения (</a:t>
            </a:r>
            <a:r>
              <a:rPr lang="ru-RU" sz="2400" dirty="0" err="1" smtClean="0">
                <a:solidFill>
                  <a:srgbClr val="00B050"/>
                </a:solidFill>
              </a:rPr>
              <a:t>ануркг</a:t>
            </a:r>
            <a:r>
              <a:rPr lang="ru-RU" sz="2400" dirty="0" smtClean="0">
                <a:solidFill>
                  <a:srgbClr val="00B050"/>
                </a:solidFill>
              </a:rPr>
              <a:t>)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8066" y="2143116"/>
            <a:ext cx="357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курган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928934"/>
            <a:ext cx="857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3.Поселение, укрепленное валом и рвом (</a:t>
            </a:r>
            <a:r>
              <a:rPr lang="ru-RU" sz="2400" dirty="0" err="1" smtClean="0">
                <a:solidFill>
                  <a:srgbClr val="00B050"/>
                </a:solidFill>
              </a:rPr>
              <a:t>рогощеди</a:t>
            </a:r>
            <a:r>
              <a:rPr lang="ru-RU" sz="2400" dirty="0" smtClean="0">
                <a:solidFill>
                  <a:srgbClr val="00B050"/>
                </a:solidFill>
              </a:rPr>
              <a:t>)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29520" y="2928934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C000"/>
                </a:solidFill>
              </a:rPr>
              <a:t>городише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714752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4.Набальзамированное тело умершего человека (</a:t>
            </a:r>
            <a:r>
              <a:rPr lang="ru-RU" sz="2400" dirty="0" err="1" smtClean="0">
                <a:solidFill>
                  <a:srgbClr val="00B050"/>
                </a:solidFill>
              </a:rPr>
              <a:t>яммуи</a:t>
            </a:r>
            <a:r>
              <a:rPr lang="ru-RU" sz="2400" dirty="0" smtClean="0">
                <a:solidFill>
                  <a:srgbClr val="00B050"/>
                </a:solidFill>
              </a:rPr>
              <a:t>)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86710" y="3786190"/>
            <a:ext cx="157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мумия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714884"/>
            <a:ext cx="8358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5.Наука, изучающая древнейшее прошлое человека (</a:t>
            </a:r>
            <a:r>
              <a:rPr lang="ru-RU" sz="2400" dirty="0" err="1" smtClean="0">
                <a:solidFill>
                  <a:srgbClr val="00B050"/>
                </a:solidFill>
              </a:rPr>
              <a:t>ягиолохера</a:t>
            </a:r>
            <a:r>
              <a:rPr lang="ru-RU" sz="2400" dirty="0" smtClean="0">
                <a:solidFill>
                  <a:srgbClr val="00B050"/>
                </a:solidFill>
              </a:rPr>
              <a:t>)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8082" y="5143512"/>
            <a:ext cx="271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археология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00100" y="428604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Задание 4</a:t>
            </a:r>
            <a:r>
              <a:rPr lang="ru-RU" sz="3600" dirty="0" smtClean="0"/>
              <a:t>. 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Решите </a:t>
            </a:r>
            <a:r>
              <a:rPr lang="ru-RU" sz="3600" dirty="0" err="1" smtClean="0">
                <a:solidFill>
                  <a:schemeClr val="accent5">
                    <a:lumMod val="75000"/>
                  </a:schemeClr>
                </a:solidFill>
              </a:rPr>
              <a:t>филворд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78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Двигаясь по горизонтали или вертикали, соберите из букв слова связанные с археологией.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2500306"/>
          <a:ext cx="3757849" cy="4101084"/>
        </p:xfrm>
        <a:graphic>
          <a:graphicData uri="http://schemas.openxmlformats.org/drawingml/2006/table">
            <a:tbl>
              <a:tblPr/>
              <a:tblGrid>
                <a:gridCol w="635000"/>
                <a:gridCol w="582850"/>
                <a:gridCol w="652383"/>
                <a:gridCol w="582850"/>
                <a:gridCol w="652383"/>
                <a:gridCol w="652383"/>
              </a:tblGrid>
              <a:tr h="677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Times New Roman"/>
                          <a:cs typeface="Times New Roman"/>
                        </a:rPr>
                        <a:t>б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Times New Roman"/>
                          <a:cs typeface="Times New Roman"/>
                        </a:rPr>
                        <a:t>ь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Times New Roman"/>
                          <a:cs typeface="Times New Roman"/>
                        </a:rPr>
                        <a:t>г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Times New Roman"/>
                          <a:cs typeface="Times New Roman"/>
                        </a:rPr>
                        <a:t>у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 dirty="0"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500306"/>
            <a:ext cx="4000495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259</TotalTime>
  <Words>727</Words>
  <Application>Microsoft Office PowerPoint</Application>
  <PresentationFormat>Экран (4:3)</PresentationFormat>
  <Paragraphs>173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30</cp:revision>
  <dcterms:created xsi:type="dcterms:W3CDTF">2012-04-30T09:54:11Z</dcterms:created>
  <dcterms:modified xsi:type="dcterms:W3CDTF">2012-05-23T16:11:08Z</dcterms:modified>
</cp:coreProperties>
</file>