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  <p:sldMasterId id="2147483832" r:id="rId2"/>
    <p:sldMasterId id="2147483845" r:id="rId3"/>
  </p:sldMasterIdLst>
  <p:sldIdLst>
    <p:sldId id="276" r:id="rId4"/>
    <p:sldId id="277" r:id="rId5"/>
    <p:sldId id="278" r:id="rId6"/>
    <p:sldId id="266" r:id="rId7"/>
    <p:sldId id="279" r:id="rId8"/>
    <p:sldId id="268" r:id="rId9"/>
    <p:sldId id="269" r:id="rId10"/>
    <p:sldId id="270" r:id="rId11"/>
    <p:sldId id="272" r:id="rId12"/>
    <p:sldId id="273" r:id="rId13"/>
    <p:sldId id="275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03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AC77-B160-4661-920E-60616262C245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87EC-00FF-43FC-A9AC-B651619B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D9DD-AD08-48EA-BD21-BF5FDEAE466C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9D6D-8DA9-407F-B3F3-0359F3ED3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2ED0-CBA4-473F-89C1-8836B3AE2447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4A79-68E5-4E4F-914D-CCEF60D02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EC74-8443-4DBD-9175-260F095E537C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64C1-363B-48BC-9172-2AEAAFEA0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2E24-F52D-498F-B394-36B1801630D3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CDE9-823A-4F45-9655-3216E24FF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537A-9B3E-4A6D-A07C-0124BB12ACD0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D2D8-8699-4D9B-95F4-0287C7323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6CE9-C8C9-4F8A-BCE7-57F7D1D90805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47C9-53A2-4141-A42A-E79007127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7971-B1A9-4A78-B776-4F63D1DC1772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26DC-13E5-4956-A28A-3A49D3586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F5F4-B7EE-4A44-AB46-0FA226228C07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919E-C10F-4157-92DD-1FD7146BD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6086-17A0-419E-9370-B5C521FE6914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23DA-BB3C-4A28-A580-E61AF7456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976E-0CB1-41EF-9C53-0927409A63DD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7B04-78E8-4A3B-9873-5BF4FD0BA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04C0-77A3-433F-9E90-053D41CBBCD7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BF531-41C8-457E-9006-57E2308A7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2619C-A1E6-4F22-86F4-BF3A7628BB97}" type="datetimeFigureOut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7701F7-F628-46FB-9266-37E89AC16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7FBF2F-8708-4482-B878-E19E38486F7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91DC48-9039-4A4F-B121-CE2057540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&#1052;&#1072;&#1084;&#1072;\&#1052;&#1086;&#1080;%20&#1088;&#1072;&#1079;&#1088;&#1072;&#1073;&#1086;&#1090;&#1082;&#1080;\&#1055;&#1086;&#1101;&#1090;&#1099;%20&#1042;&#1054;&#1042;\%5bLI5RK_30-01%5d_%5bAU_01%5d-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&#1052;&#1072;&#1084;&#1072;\&#1052;&#1086;&#1080;%20&#1088;&#1072;&#1079;&#1088;&#1072;&#1073;&#1086;&#1090;&#1082;&#1080;\&#1055;&#1086;&#1101;&#1090;&#1099;%20&#1042;&#1054;&#1042;\%5bLI5RK_30-03%5d_%5bAU_04%5d-a.mp3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&#1052;&#1072;&#1084;&#1072;\&#1055;&#1086;&#1101;&#1090;&#1099;%20&#1042;&#1054;&#1042;\s11872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&#1052;&#1072;&#1084;&#1072;\&#1052;&#1086;&#1080;%20&#1088;&#1072;&#1079;&#1088;&#1072;&#1073;&#1086;&#1090;&#1082;&#1080;\&#1055;&#1086;&#1101;&#1090;&#1099;%20&#1042;&#1054;&#1042;\08_v_zemlyanke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3500462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«Идёт война народная, священная война»</a:t>
            </a:r>
            <a:endParaRPr lang="ru-RU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928934"/>
            <a:ext cx="2090740" cy="3500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[LI5RK_30-01]_[AU_01]-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441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О.Берггольц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«Разговор с соседкой»</a:t>
            </a:r>
            <a:endParaRPr lang="ru-RU" dirty="0"/>
          </a:p>
        </p:txBody>
      </p:sp>
      <p:pic>
        <p:nvPicPr>
          <p:cNvPr id="1026" name="Picture 2" descr="C:\Documents and Settings\Admin\Мои документы\Downloads\[LI5RK_30-02]_[IL_03_1]-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038600" cy="32356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14414" y="557214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Слова </a:t>
            </a:r>
            <a:r>
              <a:rPr lang="ru-RU" dirty="0" err="1" smtClean="0"/>
              <a:t>О.Берггольц</a:t>
            </a:r>
            <a:r>
              <a:rPr lang="ru-RU" dirty="0" smtClean="0"/>
              <a:t> на камне на Пискарёвском кладбище</a:t>
            </a:r>
            <a:endParaRPr lang="ru-RU" dirty="0"/>
          </a:p>
        </p:txBody>
      </p:sp>
      <p:pic>
        <p:nvPicPr>
          <p:cNvPr id="1027" name="Picture 3" descr="C:\Documents and Settings\Admin\Мои документы\Downloads\[LI5RK_30-02]_[IL_04]-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038600" cy="2828501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500694" y="264318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Блокадный пейзаж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Расул Гамзатов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14488"/>
            <a:ext cx="3857652" cy="4500594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Расул Гамзатов </a:t>
            </a:r>
            <a:br>
              <a:rPr lang="ru-RU" dirty="0" smtClean="0"/>
            </a:br>
            <a:r>
              <a:rPr lang="ru-RU" dirty="0" smtClean="0"/>
              <a:t>«Журавли»</a:t>
            </a:r>
            <a:endParaRPr lang="ru-RU" dirty="0"/>
          </a:p>
        </p:txBody>
      </p:sp>
      <p:pic>
        <p:nvPicPr>
          <p:cNvPr id="2050" name="Picture 2" descr="C:\Documents and Settings\Admin\Мои документы\Downloads\[LI5RK_30-03]_[IL_04]-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14488"/>
            <a:ext cx="3786214" cy="4643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[LI5RK_30-03]_[AU_04]-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768" y="5572140"/>
            <a:ext cx="223838" cy="22383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учителем русского языка и литературы </a:t>
            </a:r>
            <a:br>
              <a:rPr lang="ru-RU" dirty="0" smtClean="0"/>
            </a:br>
            <a:r>
              <a:rPr lang="ru-RU" dirty="0" smtClean="0"/>
              <a:t>МБОУ «</a:t>
            </a:r>
            <a:r>
              <a:rPr lang="ru-RU" dirty="0" err="1" smtClean="0"/>
              <a:t>Липенская</a:t>
            </a:r>
            <a:r>
              <a:rPr lang="ru-RU" dirty="0" smtClean="0"/>
              <a:t> основная общеобразовательная школа» </a:t>
            </a:r>
            <a:r>
              <a:rPr lang="ru-RU" dirty="0" err="1" smtClean="0"/>
              <a:t>Пеконкиной</a:t>
            </a:r>
            <a:r>
              <a:rPr lang="ru-RU" dirty="0" smtClean="0"/>
              <a:t> Н.Н.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http://school-collection.edu.ru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https://ru.wikipedia.org/wiki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Константин Михайлович Симонов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7743" y="1600200"/>
            <a:ext cx="6288514" cy="470852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Стихотворение К.Симонова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«Ты помнишь, Алёша, дороги Смоленщины…»</a:t>
            </a:r>
            <a:endParaRPr lang="ru-RU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Documents and Settings\Admin\Мои документы\Моя музыка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86446" y="3000372"/>
            <a:ext cx="2500330" cy="335758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051" name="Picture 3" descr="C:\Documents and Settings\Admin\Мои документы\Моя музыка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71678"/>
            <a:ext cx="2571768" cy="350046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29322" y="235743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Сурков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85789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Симонов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1187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4500562" y="6072206"/>
            <a:ext cx="376238" cy="37623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Алексей Александрович Сурков</a:t>
            </a: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8"/>
            <a:ext cx="3697382" cy="4643470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Алексей Сурков</a:t>
            </a:r>
            <a:br>
              <a:rPr lang="ru-RU" dirty="0" smtClean="0"/>
            </a:br>
            <a:r>
              <a:rPr lang="ru-RU" i="1" dirty="0" smtClean="0">
                <a:solidFill>
                  <a:srgbClr val="C00000"/>
                </a:solidFill>
              </a:rPr>
              <a:t>«Бьётся в тесной печурке огонь…»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dmin\Мои документы\Моя музыка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3143272" cy="392909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</p:pic>
      <p:pic>
        <p:nvPicPr>
          <p:cNvPr id="3075" name="Picture 3" descr="C:\Documents and Settings\Admin\Мои документы\Моя музыка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357430"/>
            <a:ext cx="3071834" cy="4000528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</p:pic>
      <p:pic>
        <p:nvPicPr>
          <p:cNvPr id="7" name="08_v_zemlyan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Муса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Джалиль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1668462"/>
            <a:ext cx="3352800" cy="4572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Муса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Джалиль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1676" y="1600200"/>
            <a:ext cx="3469648" cy="4525963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Татарский поэт </a:t>
            </a:r>
            <a:r>
              <a:rPr lang="ru-RU" dirty="0" err="1" smtClean="0"/>
              <a:t>Муса</a:t>
            </a:r>
            <a:r>
              <a:rPr lang="ru-RU" dirty="0" smtClean="0"/>
              <a:t> </a:t>
            </a:r>
            <a:r>
              <a:rPr lang="ru-RU" dirty="0" err="1" smtClean="0"/>
              <a:t>Джалиль</a:t>
            </a:r>
            <a:r>
              <a:rPr lang="ru-RU" dirty="0" smtClean="0"/>
              <a:t> , принимавший непосредственное участие в сражениях, был схвачен фашистами, заключён в тюрьму и казнён. Находясь в заключении, тайком написал стихотворения, составившие сборник «</a:t>
            </a:r>
            <a:r>
              <a:rPr lang="ru-RU" dirty="0" err="1" smtClean="0"/>
              <a:t>Моабитская</a:t>
            </a:r>
            <a:r>
              <a:rPr lang="ru-RU" dirty="0" smtClean="0"/>
              <a:t> тетрадь».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Сергей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Сергеевич Орлов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1012" y="1600200"/>
            <a:ext cx="3221976" cy="4708525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Ольга Фёдоровна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Берггольц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Поэтесса </a:t>
            </a:r>
            <a:r>
              <a:rPr lang="ru-RU" dirty="0" err="1" smtClean="0"/>
              <a:t>О.Берггольц</a:t>
            </a:r>
            <a:r>
              <a:rPr lang="ru-RU" dirty="0" smtClean="0"/>
              <a:t> пережила блокаду Ленинграда. Работая на Ленинградском радио, вела передачи, на основе которых потом написала книгу «Говорит Ленинград».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2857500" cy="4010025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255</TotalTime>
  <Words>120</Words>
  <Application>Microsoft Office PowerPoint</Application>
  <PresentationFormat>Экран (4:3)</PresentationFormat>
  <Paragraphs>22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Тема5</vt:lpstr>
      <vt:lpstr>Специальное оформление</vt:lpstr>
      <vt:lpstr>Апекс</vt:lpstr>
      <vt:lpstr>«Идёт война народная, священная война»</vt:lpstr>
      <vt:lpstr>Константин Михайлович Симонов</vt:lpstr>
      <vt:lpstr>Стихотворение К.Симонова «Ты помнишь, Алёша, дороги Смоленщины…»</vt:lpstr>
      <vt:lpstr>Алексей Александрович Сурков</vt:lpstr>
      <vt:lpstr>Алексей Сурков «Бьётся в тесной печурке огонь…»</vt:lpstr>
      <vt:lpstr>Муса Джалиль</vt:lpstr>
      <vt:lpstr>Муса Джалиль</vt:lpstr>
      <vt:lpstr>Сергей Сергеевич Орлов</vt:lpstr>
      <vt:lpstr>Ольга Фёдоровна Берггольц</vt:lpstr>
      <vt:lpstr>О.Берггольц  «Разговор с соседкой»</vt:lpstr>
      <vt:lpstr>Расул Гамзатов</vt:lpstr>
      <vt:lpstr>Расул Гамзатов  «Журавли»</vt:lpstr>
      <vt:lpstr>Слайд 13</vt:lpstr>
      <vt:lpstr>Источники: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лет стихотворению К. М. Симонова «Жди меня»</dc:title>
  <dc:creator>Руслан</dc:creator>
  <cp:lastModifiedBy>Admin</cp:lastModifiedBy>
  <cp:revision>29</cp:revision>
  <dcterms:created xsi:type="dcterms:W3CDTF">2011-12-11T16:02:32Z</dcterms:created>
  <dcterms:modified xsi:type="dcterms:W3CDTF">2014-02-15T11:29:23Z</dcterms:modified>
</cp:coreProperties>
</file>