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EA712-268F-4AD4-A02D-19C622F8B6B8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A423-B231-4EFF-82A0-6A09D22AAA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3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FA423-B231-4EFF-82A0-6A09D22AAAA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ACB45A-ABBA-4533-A76F-AE708096B769}" type="datetimeFigureOut">
              <a:rPr lang="ru-RU" smtClean="0"/>
              <a:pPr/>
              <a:t>30.11.2013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56F8D2-F027-430F-8156-AB53E2842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peterburg.sexnarod.ru/topic270924_35.html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6643734" cy="135732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 Победы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57628"/>
            <a:ext cx="8553480" cy="21431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Памятная дата – 9 декабря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героев Отечества.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_profile_1_1304699263.jpg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7643834" y="1214422"/>
            <a:ext cx="1143008" cy="20955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Пропилеи главного входа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Тема архитектурно-скульптурного оформления парка – ратные и трудовые подвиги советских людей — раскрывается в бронзовых барельефах колоннад, украшающих вход в парк.</a:t>
            </a:r>
          </a:p>
          <a:p>
            <a:endParaRPr lang="ru-RU" dirty="0"/>
          </a:p>
        </p:txBody>
      </p:sp>
      <p:pic>
        <p:nvPicPr>
          <p:cNvPr id="5" name="Содержимое 4" descr="61270608_moskovsky_park_pobed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500174"/>
            <a:ext cx="4500594" cy="4071966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Аллея Героев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5286388"/>
            <a:ext cx="8777318" cy="135732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аллея Парка Победы известна, как "Аллея Героев". Названа так потому, что вдоль этой аллеи установлены бронзовый бюсты Дважды Героев Советского Союза, родившихся в Ленинграде.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Аллея Героев петербур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142984"/>
            <a:ext cx="7215238" cy="3929090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Аллея Героев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857760"/>
            <a:ext cx="2786050" cy="14668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Семен Ильич Богданов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(1894-1960)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маршал бронетанковых войск, дважды Герой Советского Союза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(1944, 1945).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40" y="4857760"/>
            <a:ext cx="2857520" cy="164307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 Максимович Голубев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(1915-1945)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летчик штурмовой авиации, дважды Герой Советского Союза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(1942, 1943)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Сценарии\Дети\фото\63335418_BogdanovSem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286016" cy="3429024"/>
          </a:xfrm>
          <a:prstGeom prst="roundRect">
            <a:avLst/>
          </a:prstGeom>
          <a:noFill/>
        </p:spPr>
      </p:pic>
      <p:pic>
        <p:nvPicPr>
          <p:cNvPr id="2051" name="Picture 3" descr="E:\Сценарии\Дети\фото\голубе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14422"/>
            <a:ext cx="2299955" cy="3429024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43636" y="4857760"/>
            <a:ext cx="3000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Василий Николаевич Осипов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(1917-1991)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летчик бомбардировочной авиации дальнего действия, дважды Герой Советского Союза (1942, 1944)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E:\Сценарии\Дети\фото\Osipov-V.N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14422"/>
            <a:ext cx="2143754" cy="342902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Аллея Героев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214950"/>
            <a:ext cx="4191000" cy="150019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Василий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Иванович Раков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(1909-1996)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летчик Балтийского флота, дважды Герой Советского Союза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(1940, 1944)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214950"/>
            <a:ext cx="4343400" cy="164305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Петрович Федоров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(1911-1993)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летчик бомбардировочной авиации дальнего действия, дважды Герой Советского Союза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(1940, 1945)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Сценарии\Дети\фото\54926117_RakovVasilIv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2857520" cy="3797351"/>
          </a:xfrm>
          <a:prstGeom prst="roundRect">
            <a:avLst/>
          </a:prstGeom>
          <a:noFill/>
        </p:spPr>
      </p:pic>
      <p:pic>
        <p:nvPicPr>
          <p:cNvPr id="3075" name="Picture 3" descr="E:\Сценарии\Дети\фото\53055378_fedorov_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400791" cy="378621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Аллея Героев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5072074"/>
            <a:ext cx="2714644" cy="15001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Галина Сергеевна Уланова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выдающаяся русская балерина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5072074"/>
            <a:ext cx="2857520" cy="125252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Георгий Михайлович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Гречко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советский космонавт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72264" y="5072073"/>
            <a:ext cx="2571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Юлий Борисович Харитон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физик </a:t>
            </a:r>
          </a:p>
        </p:txBody>
      </p:sp>
      <p:pic>
        <p:nvPicPr>
          <p:cNvPr id="29698" name="Picture 2" descr="E:\Сценарии\Дети\фото\хари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285860"/>
            <a:ext cx="2354203" cy="3286148"/>
          </a:xfrm>
          <a:prstGeom prst="roundRect">
            <a:avLst/>
          </a:prstGeom>
          <a:noFill/>
        </p:spPr>
      </p:pic>
      <p:pic>
        <p:nvPicPr>
          <p:cNvPr id="29699" name="Picture 3" descr="E:\Сценарии\Дети\фото\улан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285860"/>
            <a:ext cx="3065507" cy="3286148"/>
          </a:xfrm>
          <a:prstGeom prst="roundRect">
            <a:avLst/>
          </a:prstGeom>
          <a:noFill/>
        </p:spPr>
      </p:pic>
      <p:pic>
        <p:nvPicPr>
          <p:cNvPr id="29700" name="Picture 4" descr="E:\Сценарии\Дети\фото\гречко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285860"/>
            <a:ext cx="2503435" cy="328614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Аллея Героев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214950"/>
            <a:ext cx="8501122" cy="108106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начале Аллеи Героев установлены памятники Зое Космодемьянской и Александру Матросову.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1746" name="Picture 2" descr="E:\Сценарии\Дети\фото\20090513-162913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3000396" cy="3896618"/>
          </a:xfrm>
          <a:prstGeom prst="roundRect">
            <a:avLst/>
          </a:prstGeom>
          <a:noFill/>
        </p:spPr>
      </p:pic>
      <p:pic>
        <p:nvPicPr>
          <p:cNvPr id="31747" name="Picture 3" descr="E:\Сценарии\Дети\фото\Александр_Матросов_1кве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500461" cy="385765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50-летию Победы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714876" cy="45216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 инициативе ветеранов войны к 50-летию Победы в центре Аллеи Героев был установлен памятник Маршалу Советского Союза Георгию Константиновичу Жукову. </a:t>
            </a:r>
            <a:endParaRPr lang="ru-RU" sz="3200" dirty="0"/>
          </a:p>
        </p:txBody>
      </p:sp>
      <p:pic>
        <p:nvPicPr>
          <p:cNvPr id="30722" name="Picture 2" descr="E:\Сценарии\Дети\фото\жу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643338" cy="5175195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001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«Ротонда»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" y="1600200"/>
            <a:ext cx="3541314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Памятник «Ротонда»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Установлен 27 января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995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года. Памятная надпись гласит:</a:t>
            </a:r>
            <a:endParaRPr lang="ru-RU" sz="2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«В 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память тысяч погибших, жертв блокады и защитников города, сожжённых в печах стоявшего здесь кирпичного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завода».</a:t>
            </a:r>
            <a:endParaRPr lang="ru-RU" sz="2400" b="1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14298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поминальный крест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83224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Православный поминальный крест и памятная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доска.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Установлены 22 июня1996 года по инициативе Санкт-Петербургского общественного фонда защиты Московского Парка Победы. Памятная надпись на доске гласит: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«Здесь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были печи завода-крематория; прах сотен тысяч воинов и жителей блокадного Ленинграда покоится в прудах, газонах, под Вашими ногами; Вечная им память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77652" cy="5297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«Вагонетка»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4509120"/>
            <a:ext cx="8928992" cy="22322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Памятный знак «Вагонетка»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21 июля1999 года со дна пруда была поднята вагонетка кирпично-пемзового завода № 1 и 8 августа2001 года была установлена возле пруда.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период использования завода в качестве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крематория, 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вагонетках тела умерших отправляли в туннельные печи завода, а нынешние пруды, бывшие тогда заводскими глиняными карьерами, использовались для захоронения праха.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3"/>
            <a:ext cx="475252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8345642" cy="84124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декабря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была установлена в 2007 г., после того, как президент РФ Владимир Владимирович Путин 24 декабря 2007 г. внес изменения в федеральный закон "О днях воинской славы и памятных датах России".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1340768"/>
            <a:ext cx="3734704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Храм «Всех святых, в земле российской просиявших»</a:t>
            </a:r>
            <a:endParaRPr lang="ru-RU" sz="1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4509120"/>
            <a:ext cx="8856984" cy="23488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Храм-часовню освятили в честь «Всех святых, в Земле Российской просиявших», не случайно. Великая Отечественная война началась в праздник, пришедшийся в 1941 году на 22 июня: все русские святые молились о своем земном отечестве, о потомках, которым предстояло пройти долгий и очень тяжелый путь до предстоящей Великой Победы.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Храмы Петербурга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76464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36934" y="1628800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/>
                <a:ea typeface="Times New Roman"/>
              </a:rPr>
              <a:t>Церковное здание, построено в мемориальной зоне </a:t>
            </a:r>
            <a:r>
              <a:rPr lang="ru-RU" sz="2400" dirty="0" smtClean="0">
                <a:latin typeface="Times New Roman"/>
                <a:ea typeface="Times New Roman"/>
              </a:rPr>
              <a:t>парка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к </a:t>
            </a:r>
            <a:r>
              <a:rPr lang="ru-RU" sz="2400" dirty="0">
                <a:latin typeface="Times New Roman"/>
                <a:ea typeface="Times New Roman"/>
              </a:rPr>
              <a:t>65-ой </a:t>
            </a:r>
            <a:r>
              <a:rPr lang="ru-RU" sz="2400" dirty="0" smtClean="0">
                <a:latin typeface="Times New Roman"/>
                <a:ea typeface="Times New Roman"/>
              </a:rPr>
              <a:t>годовщине</a:t>
            </a:r>
          </a:p>
          <a:p>
            <a:r>
              <a:rPr lang="ru-RU" sz="2400" dirty="0" smtClean="0">
                <a:latin typeface="Times New Roman"/>
                <a:ea typeface="Times New Roman"/>
              </a:rPr>
              <a:t>Великой </a:t>
            </a:r>
            <a:r>
              <a:rPr lang="ru-RU" sz="2400" dirty="0">
                <a:latin typeface="Times New Roman"/>
                <a:ea typeface="Times New Roman"/>
              </a:rPr>
              <a:t>Победы, на месте, где в тяжелое блокадное время располагался крематорий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60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Парк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744416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Московский парк Победы, заложенный сразу после войны, - одно из священных мест города на Неве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. Сегодня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 том страшном времени напоминает вагонетка, подлинная реликвия времен войны.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С помощью нее перевозили прах сожженных людей.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589240"/>
            <a:ext cx="892899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парке упокоено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117 тысяч 300 жителей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</a:t>
            </a: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воинов-защитников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невской твердыни. 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1196752"/>
            <a:ext cx="4894269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266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Георгиевские кавалеры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072074"/>
            <a:ext cx="8553480" cy="12525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1917 г. 9 декабря (26 ноября по старому стилю) в России отмечался праздник георгиевских кавалеров.</a:t>
            </a:r>
          </a:p>
          <a:p>
            <a:endParaRPr lang="ru-RU" dirty="0"/>
          </a:p>
        </p:txBody>
      </p:sp>
      <p:pic>
        <p:nvPicPr>
          <p:cNvPr id="5" name="Содержимое 4" descr="gkfoto7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14480" y="1357298"/>
            <a:ext cx="5670548" cy="3643327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92869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доблесть, отвагу и смелость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8906860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3786214" cy="4895864"/>
          </a:xfrm>
          <a:prstGeom prst="round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785926"/>
            <a:ext cx="4705352" cy="4538674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Именно 9 декабря  1769 г. Екатерина II учредила орден Святого Георгия Победоносца для воинов, проявивших в бою доблесть, отвагу и смелость.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степень отличия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496" y="1357298"/>
            <a:ext cx="4857784" cy="52149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Статус высшей военной награды РФ был возвращен ордену в 2000 г. С 2007 года 9 декабря чествуют Героев Советского Союза, Героев России, кавалеров ордена Святого Георгия Победоносца и ордена </a:t>
            </a:r>
            <a:r>
              <a:rPr lang="ru-RU" sz="9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Славы.Герой</a:t>
            </a:r>
            <a:r>
              <a:rPr lang="ru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Советского Союза – высшая степень отличия СССР. Высшее звание, которого удостаивали за совершение подвига или выдающихся заслуг во время боевых действий, а также, в виде исключения, и в мирное время.</a:t>
            </a:r>
          </a:p>
          <a:p>
            <a:endParaRPr lang="ru-RU" dirty="0"/>
          </a:p>
        </p:txBody>
      </p:sp>
      <p:pic>
        <p:nvPicPr>
          <p:cNvPr id="5" name="Содержимое 4" descr="O_Georg_P_Al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3571900" cy="4589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555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парк победы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268760"/>
            <a:ext cx="3600400" cy="46805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Санкт-Петербурге есть Московский парк Победы – Московский пр., 188. Парк этот расположен на самой длинной улице города (10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км),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проходящей от центра города к Пулковским высотам.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52" y="1124744"/>
            <a:ext cx="5568619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 1945 года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4643446"/>
            <a:ext cx="8572560" cy="207170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Парк был заложен осенью 1945 г. в честь победы советского народа в Великой Отечественной войне. Ранее на месте парка, находился Кирпично-пемзовый завод №1 – в годы войны его тоннельные печи использовались в качестве </a:t>
            </a:r>
            <a:r>
              <a:rPr lang="ru-RU" dirty="0" err="1" smtClean="0">
                <a:solidFill>
                  <a:schemeClr val="tx1"/>
                </a:solidFill>
              </a:rPr>
              <a:t>крематория.В</a:t>
            </a:r>
            <a:r>
              <a:rPr lang="ru-RU" dirty="0" smtClean="0">
                <a:solidFill>
                  <a:schemeClr val="tx1"/>
                </a:solidFill>
              </a:rPr>
              <a:t> память об этих страшных годах установлены памятник «Ротонда», памятный знак «Вагонетка», памятная доска, поминальный </a:t>
            </a:r>
            <a:r>
              <a:rPr lang="ru-RU" dirty="0" err="1" smtClean="0">
                <a:solidFill>
                  <a:schemeClr val="tx1"/>
                </a:solidFill>
              </a:rPr>
              <a:t>крест.Воронки</a:t>
            </a:r>
            <a:r>
              <a:rPr lang="ru-RU" dirty="0" smtClean="0">
                <a:solidFill>
                  <a:schemeClr val="tx1"/>
                </a:solidFill>
              </a:rPr>
              <a:t> от снарядов и карьеры кирпичного завода были превращены в небольшие пруды замысловатой формы, соединённые каналами.</a:t>
            </a:r>
          </a:p>
        </p:txBody>
      </p:sp>
      <p:pic>
        <p:nvPicPr>
          <p:cNvPr id="5" name="Содержимое 4" descr="800_c0ccff9db4ad476ffb6acdd650b5bd1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357298"/>
            <a:ext cx="4343400" cy="2861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E:\Сценарии\Дети\фото\800_d9caa00db1d1d08ae780f54794affb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223101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85918" y="4286256"/>
            <a:ext cx="55721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 сделано в1953 – 1961 гг.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8586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Архитекторы парка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4786322"/>
            <a:ext cx="4572032" cy="192882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Евгений Иванович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Катонин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(1889 – 1984)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советский архитектор. Член Союза архитекторов, профессор, доктор архитектуры, действительный член Академии архитектуры Украинской ССР,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заслуженный архитектор УССР.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4714884"/>
            <a:ext cx="4276724" cy="214311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Валериан Дмитриевич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Кирхоглани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(1913—1994)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советский архитектор, автор крупных мемориальных комплексов и памятников, специалист ландшафтного и садово-паркового искусства.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ценарии\Дети\фото\220px-Катонин_Евгений_Иван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2794000" cy="3289300"/>
          </a:xfrm>
          <a:prstGeom prst="roundRect">
            <a:avLst/>
          </a:prstGeom>
          <a:noFill/>
        </p:spPr>
      </p:pic>
      <p:pic>
        <p:nvPicPr>
          <p:cNvPr id="1027" name="Picture 3" descr="E:\Сценарии\Дети\фото\200px-Валериан_Кирхоглани,_1980-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2787829" cy="334267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27966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субботники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572140"/>
            <a:ext cx="8553480" cy="10715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 строился при широком участии ленинградцев. Посадки деревьев производились простыми жителями города, участвовавшими в субботниках.</a:t>
            </a:r>
          </a:p>
          <a:p>
            <a:endParaRPr lang="ru-RU" dirty="0"/>
          </a:p>
        </p:txBody>
      </p:sp>
      <p:pic>
        <p:nvPicPr>
          <p:cNvPr id="5" name="Содержимое 4" descr="1312303491fd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3042" y="1357298"/>
            <a:ext cx="5786478" cy="4000528"/>
          </a:xfrm>
          <a:prstGeom prst="round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750</Words>
  <Application>Microsoft Office PowerPoint</Application>
  <PresentationFormat>Экран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Парк Победы</vt:lpstr>
      <vt:lpstr>9 декабря</vt:lpstr>
      <vt:lpstr>Георгиевские кавалеры</vt:lpstr>
      <vt:lpstr>За доблесть, отвагу и смелость</vt:lpstr>
      <vt:lpstr>Высшая степень отличия</vt:lpstr>
      <vt:lpstr>Московский парк победы</vt:lpstr>
      <vt:lpstr>Осень 1945 года</vt:lpstr>
      <vt:lpstr>Архитекторы парка</vt:lpstr>
      <vt:lpstr>субботники</vt:lpstr>
      <vt:lpstr>Пропилеи главного входа</vt:lpstr>
      <vt:lpstr>Аллея Героев</vt:lpstr>
      <vt:lpstr>Аллея Героев</vt:lpstr>
      <vt:lpstr>Аллея Героев</vt:lpstr>
      <vt:lpstr>Аллея Героев</vt:lpstr>
      <vt:lpstr>Аллея Героев</vt:lpstr>
      <vt:lpstr>к 50-летию Победы</vt:lpstr>
      <vt:lpstr>«Ротонда»</vt:lpstr>
      <vt:lpstr>поминальный крест</vt:lpstr>
      <vt:lpstr>«Вагонетка»</vt:lpstr>
      <vt:lpstr>Храм «Всех святых, в земле российской просиявших»</vt:lpstr>
      <vt:lpstr>Парк Победы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Парк Победы</dc:title>
  <dc:creator>oboikova</dc:creator>
  <cp:lastModifiedBy>Ольга</cp:lastModifiedBy>
  <cp:revision>30</cp:revision>
  <dcterms:created xsi:type="dcterms:W3CDTF">2013-11-29T04:59:46Z</dcterms:created>
  <dcterms:modified xsi:type="dcterms:W3CDTF">2013-11-30T03:58:28Z</dcterms:modified>
</cp:coreProperties>
</file>