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5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пěлетěп</c:v>
                </c:pt>
              </c:strCache>
            </c:strRef>
          </c:tx>
          <c:spPr>
            <a:solidFill>
              <a:srgbClr val="FF00FF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3"/>
                <c:pt idx="0">
                  <c:v>Топонимсем</c:v>
                </c:pt>
                <c:pt idx="1">
                  <c:v>Гидронимсем</c:v>
                </c:pt>
                <c:pt idx="2">
                  <c:v>Годонимсем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</c:v>
                </c:pt>
                <c:pt idx="1">
                  <c:v>10</c:v>
                </c:pt>
                <c:pt idx="2">
                  <c:v>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 пěлместěп</c:v>
                </c:pt>
              </c:strCache>
            </c:strRef>
          </c:tx>
          <c:spPr>
            <a:solidFill>
              <a:srgbClr val="00FFCC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3"/>
                <c:pt idx="0">
                  <c:v>Топонимсем</c:v>
                </c:pt>
                <c:pt idx="1">
                  <c:v>Гидронимсем</c:v>
                </c:pt>
                <c:pt idx="2">
                  <c:v>Годонимсем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</c:v>
                </c:pt>
                <c:pt idx="1">
                  <c:v>1</c:v>
                </c:pt>
                <c:pt idx="2">
                  <c:v>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илтмен</c:v>
                </c:pt>
              </c:strCache>
            </c:strRef>
          </c:tx>
          <c:spPr>
            <a:solidFill>
              <a:srgbClr val="0000FF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3"/>
                <c:pt idx="0">
                  <c:v>Топонимсем</c:v>
                </c:pt>
                <c:pt idx="1">
                  <c:v>Гидронимсем</c:v>
                </c:pt>
                <c:pt idx="2">
                  <c:v>Годонимсем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3</c:v>
                </c:pt>
                <c:pt idx="1">
                  <c:v>2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8049024"/>
        <c:axId val="158051328"/>
        <c:axId val="0"/>
      </c:bar3DChart>
      <c:catAx>
        <c:axId val="158049024"/>
        <c:scaling>
          <c:orientation val="minMax"/>
        </c:scaling>
        <c:delete val="0"/>
        <c:axPos val="b"/>
        <c:majorTickMark val="out"/>
        <c:minorTickMark val="none"/>
        <c:tickLblPos val="nextTo"/>
        <c:crossAx val="158051328"/>
        <c:crosses val="autoZero"/>
        <c:auto val="1"/>
        <c:lblAlgn val="ctr"/>
        <c:lblOffset val="100"/>
        <c:noMultiLvlLbl val="0"/>
      </c:catAx>
      <c:valAx>
        <c:axId val="1580513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804902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samah.chv.su/cgi-bin/s.cgi?a=s&amp;lng=ru&amp;word=%D1%82%D0%BE%D0%BF%D0%BE%D0%BD%D0%B8%D0%BC%D0%B8" TargetMode="External"/><Relationship Id="rId7" Type="http://schemas.openxmlformats.org/officeDocument/2006/relationships/hyperlink" Target="http://www.geogsite.com/page-cat-6-0.html" TargetMode="External"/><Relationship Id="rId2" Type="http://schemas.openxmlformats.org/officeDocument/2006/relationships/hyperlink" Target="http://samah.chv.s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eogsite.com/pageid-311-5.html-" TargetMode="External"/><Relationship Id="rId5" Type="http://schemas.openxmlformats.org/officeDocument/2006/relationships/hyperlink" Target="http://www.family-history.ru/material/onomastics/spravka/" TargetMode="External"/><Relationship Id="rId4" Type="http://schemas.openxmlformats.org/officeDocument/2006/relationships/hyperlink" Target="http://ru.wiktionary.org/wiki/%D0%B3%D0%BE%D0%B4%D0%BE%D0%BD%D0%B8%D0%BC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>
                <a:solidFill>
                  <a:srgbClr val="C00000"/>
                </a:solidFill>
                <a:latin typeface="Times New Roman Chuv" pitchFamily="18" charset="-52"/>
              </a:rPr>
              <a:t>Малти</a:t>
            </a:r>
            <a:r>
              <a:rPr lang="ru-RU" b="1" dirty="0">
                <a:solidFill>
                  <a:srgbClr val="C00000"/>
                </a:solidFill>
                <a:latin typeface="Times New Roman Chuv" pitchFamily="18" charset="-52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Times New Roman Chuv" pitchFamily="18" charset="-52"/>
              </a:rPr>
              <a:t>ишек</a:t>
            </a:r>
            <a:r>
              <a:rPr lang="ru-RU" b="1" dirty="0">
                <a:solidFill>
                  <a:srgbClr val="C00000"/>
                </a:solidFill>
                <a:latin typeface="Times New Roman Chuv" pitchFamily="18" charset="-52"/>
              </a:rPr>
              <a:t> ял </a:t>
            </a:r>
            <a:r>
              <a:rPr lang="ru-RU" b="1" dirty="0" err="1" smtClean="0">
                <a:solidFill>
                  <a:srgbClr val="C00000"/>
                </a:solidFill>
                <a:latin typeface="Times New Roman Chuv" pitchFamily="18" charset="-52"/>
              </a:rPr>
              <a:t>тёрёх.нчи</a:t>
            </a:r>
            <a:r>
              <a:rPr lang="ru-RU" b="1" dirty="0">
                <a:solidFill>
                  <a:srgbClr val="C00000"/>
                </a:solidFill>
                <a:latin typeface="Times New Roman Chuv" pitchFamily="18" charset="-52"/>
              </a:rPr>
              <a:t/>
            </a:r>
            <a:br>
              <a:rPr lang="ru-RU" b="1" dirty="0">
                <a:solidFill>
                  <a:srgbClr val="C00000"/>
                </a:solidFill>
                <a:latin typeface="Times New Roman Chuv" pitchFamily="18" charset="-52"/>
              </a:rPr>
            </a:br>
            <a:r>
              <a:rPr lang="ru-RU" b="1" dirty="0">
                <a:solidFill>
                  <a:srgbClr val="C00000"/>
                </a:solidFill>
                <a:latin typeface="Times New Roman Chuv" pitchFamily="18" charset="-52"/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latin typeface="Times New Roman Chuv" pitchFamily="18" charset="-52"/>
              </a:rPr>
              <a:t>годонимсем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28006"/>
            <a:ext cx="3898776" cy="3329186"/>
          </a:xfrm>
        </p:spPr>
      </p:pic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1844824"/>
            <a:ext cx="3851920" cy="3312368"/>
          </a:xfrm>
        </p:spPr>
      </p:pic>
      <p:sp>
        <p:nvSpPr>
          <p:cNvPr id="5" name="Прямоугольник 4"/>
          <p:cNvSpPr/>
          <p:nvPr/>
        </p:nvSpPr>
        <p:spPr>
          <a:xfrm>
            <a:off x="3923928" y="5517232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>
                <a:solidFill>
                  <a:srgbClr val="0000FF"/>
                </a:solidFill>
                <a:latin typeface="Times New Roman Chuv" pitchFamily="18" charset="-52"/>
              </a:rPr>
              <a:t>Автор.% Маркова Валентина</a:t>
            </a:r>
          </a:p>
          <a:p>
            <a:r>
              <a:rPr lang="ru-RU" b="1" dirty="0" smtClean="0">
                <a:solidFill>
                  <a:srgbClr val="0000FF"/>
                </a:solidFill>
                <a:latin typeface="Times New Roman Chuv" pitchFamily="18" charset="-52"/>
              </a:rPr>
              <a:t>6 </a:t>
            </a:r>
            <a:r>
              <a:rPr lang="ru-RU" b="1" dirty="0">
                <a:solidFill>
                  <a:srgbClr val="0000FF"/>
                </a:solidFill>
                <a:latin typeface="Times New Roman Chuv" pitchFamily="18" charset="-52"/>
              </a:rPr>
              <a:t>класс: </a:t>
            </a:r>
            <a:r>
              <a:rPr lang="ru-RU" b="1" dirty="0" err="1">
                <a:solidFill>
                  <a:srgbClr val="0000FF"/>
                </a:solidFill>
                <a:latin typeface="Times New Roman Chuv" pitchFamily="18" charset="-52"/>
              </a:rPr>
              <a:t>Малти</a:t>
            </a:r>
            <a:r>
              <a:rPr lang="ru-RU" b="1" dirty="0">
                <a:solidFill>
                  <a:srgbClr val="0000FF"/>
                </a:solidFill>
                <a:latin typeface="Times New Roman Chuv" pitchFamily="18" charset="-52"/>
              </a:rPr>
              <a:t> </a:t>
            </a:r>
            <a:r>
              <a:rPr lang="ru-RU" b="1" dirty="0" err="1">
                <a:solidFill>
                  <a:srgbClr val="0000FF"/>
                </a:solidFill>
                <a:latin typeface="Times New Roman Chuv" pitchFamily="18" charset="-52"/>
              </a:rPr>
              <a:t>Ишекри</a:t>
            </a:r>
            <a:r>
              <a:rPr lang="ru-RU" b="1" dirty="0">
                <a:solidFill>
                  <a:srgbClr val="0000FF"/>
                </a:solidFill>
                <a:latin typeface="Times New Roman Chuv" pitchFamily="18" charset="-52"/>
              </a:rPr>
              <a:t> </a:t>
            </a:r>
            <a:r>
              <a:rPr lang="ru-RU" b="1" dirty="0" err="1">
                <a:solidFill>
                  <a:srgbClr val="0000FF"/>
                </a:solidFill>
                <a:latin typeface="Times New Roman Chuv" pitchFamily="18" charset="-52"/>
              </a:rPr>
              <a:t>вётам</a:t>
            </a:r>
            <a:r>
              <a:rPr lang="ru-RU" b="1" dirty="0">
                <a:solidFill>
                  <a:srgbClr val="0000FF"/>
                </a:solidFill>
                <a:latin typeface="Times New Roman Chuv" pitchFamily="18" charset="-52"/>
              </a:rPr>
              <a:t> </a:t>
            </a:r>
            <a:r>
              <a:rPr lang="ru-RU" b="1" dirty="0" err="1">
                <a:solidFill>
                  <a:srgbClr val="0000FF"/>
                </a:solidFill>
                <a:latin typeface="Times New Roman Chuv" pitchFamily="18" charset="-52"/>
              </a:rPr>
              <a:t>шкул</a:t>
            </a:r>
            <a:r>
              <a:rPr lang="ru-RU" b="1" dirty="0">
                <a:solidFill>
                  <a:srgbClr val="0000FF"/>
                </a:solidFill>
                <a:latin typeface="Times New Roman Chuv" pitchFamily="18" charset="-52"/>
              </a:rPr>
              <a:t>?</a:t>
            </a:r>
          </a:p>
          <a:p>
            <a:r>
              <a:rPr lang="ru-RU" b="1" dirty="0">
                <a:solidFill>
                  <a:srgbClr val="0000FF"/>
                </a:solidFill>
                <a:latin typeface="Times New Roman Chuv" pitchFamily="18" charset="-52"/>
              </a:rPr>
              <a:t>Наука </a:t>
            </a:r>
            <a:r>
              <a:rPr lang="ru-RU" b="1" dirty="0" err="1">
                <a:solidFill>
                  <a:srgbClr val="0000FF"/>
                </a:solidFill>
                <a:latin typeface="Times New Roman Chuv" pitchFamily="18" charset="-52"/>
              </a:rPr>
              <a:t>руководител</a:t>
            </a:r>
            <a:r>
              <a:rPr lang="ru-RU" b="1" dirty="0">
                <a:solidFill>
                  <a:srgbClr val="0000FF"/>
                </a:solidFill>
                <a:latin typeface="Times New Roman Chuv" pitchFamily="18" charset="-52"/>
              </a:rPr>
              <a:t>.% Иванова Р?Г?</a:t>
            </a:r>
            <a:endParaRPr lang="ru-RU" b="1" dirty="0">
              <a:solidFill>
                <a:srgbClr val="0000FF"/>
              </a:solidFill>
              <a:latin typeface="Times New Roman Chuv" pitchFamily="18" charset="-5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C00000"/>
                </a:solidFill>
                <a:latin typeface="Times New Roman Chuv" pitchFamily="18" charset="-52"/>
              </a:rPr>
              <a:t>Хы</a:t>
            </a:r>
            <a:r>
              <a:rPr lang="ru-RU" dirty="0" smtClean="0">
                <a:solidFill>
                  <a:srgbClr val="C00000"/>
                </a:solidFill>
                <a:latin typeface="Times New Roman Chuv" pitchFamily="18" charset="-52"/>
              </a:rPr>
              <a:t>= </a:t>
            </a:r>
            <a:r>
              <a:rPr lang="ru-RU" dirty="0" err="1" smtClean="0">
                <a:solidFill>
                  <a:srgbClr val="C00000"/>
                </a:solidFill>
                <a:latin typeface="Times New Roman Chuv" pitchFamily="18" charset="-52"/>
              </a:rPr>
              <a:t>сёмах</a:t>
            </a:r>
            <a:endParaRPr lang="ru-RU" dirty="0">
              <a:solidFill>
                <a:srgbClr val="C00000"/>
              </a:solidFill>
              <a:latin typeface="Times New Roman Chuv" pitchFamily="18" charset="-52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13034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rgbClr val="C00000"/>
                </a:solidFill>
                <a:latin typeface="Times New Roman Chuv" pitchFamily="18" charset="-52"/>
              </a:rPr>
              <a:t>Усё</a:t>
            </a:r>
            <a:r>
              <a:rPr lang="ru-RU" b="1" dirty="0" smtClean="0">
                <a:solidFill>
                  <a:srgbClr val="C00000"/>
                </a:solidFill>
                <a:latin typeface="Times New Roman Chuv" pitchFamily="18" charset="-52"/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latin typeface="Times New Roman Chuv" pitchFamily="18" charset="-52"/>
              </a:rPr>
              <a:t>курнё</a:t>
            </a:r>
            <a:r>
              <a:rPr lang="ru-RU" b="1" dirty="0" smtClean="0">
                <a:solidFill>
                  <a:srgbClr val="C00000"/>
                </a:solidFill>
                <a:latin typeface="Times New Roman Chuv" pitchFamily="18" charset="-52"/>
              </a:rPr>
              <a:t> </a:t>
            </a:r>
            <a:r>
              <a:rPr lang="ru-RU" b="1" dirty="0">
                <a:solidFill>
                  <a:srgbClr val="C00000"/>
                </a:solidFill>
                <a:latin typeface="Times New Roman Chuv" pitchFamily="18" charset="-52"/>
              </a:rPr>
              <a:t>литература</a:t>
            </a:r>
            <a:r>
              <a:rPr lang="ru-RU" dirty="0">
                <a:solidFill>
                  <a:srgbClr val="C00000"/>
                </a:solidFill>
                <a:latin typeface="Times New Roman Chuv" pitchFamily="18" charset="-52"/>
              </a:rPr>
              <a:t/>
            </a:r>
            <a:br>
              <a:rPr lang="ru-RU" dirty="0">
                <a:solidFill>
                  <a:srgbClr val="C00000"/>
                </a:solidFill>
                <a:latin typeface="Times New Roman Chuv" pitchFamily="18" charset="-52"/>
              </a:rPr>
            </a:br>
            <a:endParaRPr lang="ru-RU" dirty="0">
              <a:solidFill>
                <a:srgbClr val="C00000"/>
              </a:solidFill>
              <a:latin typeface="Times New Roman Chuv" pitchFamily="18" charset="-52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u="sng" dirty="0" smtClean="0">
                <a:hlinkClick r:id="rId2"/>
              </a:rPr>
              <a:t>S</a:t>
            </a:r>
            <a:r>
              <a:rPr lang="ru-RU" u="sng" dirty="0" err="1">
                <a:hlinkClick r:id="rId2"/>
              </a:rPr>
              <a:t>amah.chv.su</a:t>
            </a:r>
            <a:r>
              <a:rPr lang="ru-RU" dirty="0" err="1"/>
              <a:t>›</a:t>
            </a:r>
            <a:r>
              <a:rPr lang="ru-RU" u="sng" dirty="0" err="1">
                <a:hlinkClick r:id="rId3"/>
              </a:rPr>
              <a:t>cgi-bin</a:t>
            </a:r>
            <a:r>
              <a:rPr lang="ru-RU" u="sng" dirty="0">
                <a:hlinkClick r:id="rId3"/>
              </a:rPr>
              <a:t>/</a:t>
            </a:r>
            <a:r>
              <a:rPr lang="ru-RU" u="sng" dirty="0" err="1">
                <a:hlinkClick r:id="rId3"/>
              </a:rPr>
              <a:t>s.cgi</a:t>
            </a:r>
            <a:r>
              <a:rPr lang="ru-RU" u="sng" dirty="0">
                <a:hlinkClick r:id="rId3"/>
              </a:rPr>
              <a:t>…</a:t>
            </a:r>
            <a:r>
              <a:rPr lang="ru-RU" dirty="0"/>
              <a:t> - </a:t>
            </a:r>
            <a:r>
              <a:rPr lang="ru-RU" dirty="0" err="1"/>
              <a:t>электронлă</a:t>
            </a:r>
            <a:r>
              <a:rPr lang="ru-RU" dirty="0"/>
              <a:t> </a:t>
            </a:r>
            <a:r>
              <a:rPr lang="ru-RU" dirty="0" err="1" smtClean="0"/>
              <a:t>сăмахсар</a:t>
            </a:r>
            <a:r>
              <a:rPr lang="ru-RU" dirty="0" smtClean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u="sng" dirty="0" smtClean="0">
                <a:hlinkClick r:id="rId4"/>
              </a:rPr>
              <a:t>http</a:t>
            </a:r>
            <a:r>
              <a:rPr lang="ru-RU" u="sng" dirty="0">
                <a:hlinkClick r:id="rId4"/>
              </a:rPr>
              <a:t>://ru.wiktionary.org/wiki/%D0%B3%D0%BE%D0%B4%D0%BE%D0%BD%D0%B8%D0%BC</a:t>
            </a:r>
            <a:r>
              <a:rPr lang="ru-RU" dirty="0"/>
              <a:t> –</a:t>
            </a:r>
            <a:r>
              <a:rPr lang="ru-RU" dirty="0" err="1" smtClean="0"/>
              <a:t>Викисловарь</a:t>
            </a:r>
            <a:r>
              <a:rPr lang="ru-RU" dirty="0" smtClean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u="sng" dirty="0" smtClean="0">
                <a:hlinkClick r:id="rId5"/>
              </a:rPr>
              <a:t>http</a:t>
            </a:r>
            <a:r>
              <a:rPr lang="ru-RU" u="sng" dirty="0">
                <a:hlinkClick r:id="rId5"/>
              </a:rPr>
              <a:t>://www.family-history.ru/material/onomastics/spravka/</a:t>
            </a:r>
            <a:r>
              <a:rPr lang="ru-RU" dirty="0"/>
              <a:t> -</a:t>
            </a:r>
            <a:r>
              <a:rPr lang="ru-RU" dirty="0" smtClean="0"/>
              <a:t>Ономастика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u="sng" dirty="0" smtClean="0">
                <a:hlinkClick r:id="rId6"/>
              </a:rPr>
              <a:t>http</a:t>
            </a:r>
            <a:r>
              <a:rPr lang="ru-RU" u="sng" dirty="0">
                <a:hlinkClick r:id="rId6"/>
              </a:rPr>
              <a:t>://www.geogsite.com/pageid-311-5.html-</a:t>
            </a:r>
            <a:r>
              <a:rPr lang="ru-RU" u="sng" dirty="0">
                <a:hlinkClick r:id="rId7"/>
              </a:rPr>
              <a:t>Рефераты по </a:t>
            </a:r>
            <a:r>
              <a:rPr lang="ru-RU" u="sng" dirty="0" smtClean="0">
                <a:hlinkClick r:id="rId7"/>
              </a:rPr>
              <a:t>географии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ru-RU" dirty="0" err="1" smtClean="0"/>
              <a:t>Столицкая</a:t>
            </a:r>
            <a:r>
              <a:rPr lang="ru-RU" dirty="0" smtClean="0"/>
              <a:t> </a:t>
            </a:r>
            <a:r>
              <a:rPr lang="ru-RU" dirty="0"/>
              <a:t>Г.П. Занимательная </a:t>
            </a:r>
            <a:r>
              <a:rPr lang="ru-RU" dirty="0" smtClean="0"/>
              <a:t>топонимика.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err="1" smtClean="0"/>
              <a:t>Мурзаев</a:t>
            </a:r>
            <a:r>
              <a:rPr lang="ru-RU" dirty="0" smtClean="0"/>
              <a:t> </a:t>
            </a:r>
            <a:r>
              <a:rPr lang="ru-RU" dirty="0"/>
              <a:t>Э.М. География в названиях.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5259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solidFill>
                  <a:srgbClr val="C00000"/>
                </a:solidFill>
                <a:latin typeface="Times New Roman Chuv" pitchFamily="18" charset="-52"/>
              </a:rPr>
              <a:t>Манён </a:t>
            </a:r>
            <a:r>
              <a:rPr lang="ru-RU" sz="3600" b="1" dirty="0" err="1" smtClean="0">
                <a:solidFill>
                  <a:srgbClr val="C00000"/>
                </a:solidFill>
                <a:latin typeface="Times New Roman Chuv" pitchFamily="18" charset="-52"/>
              </a:rPr>
              <a:t>т.пчев</a:t>
            </a:r>
            <a:r>
              <a:rPr lang="ru-RU" sz="3600" b="1" dirty="0">
                <a:solidFill>
                  <a:srgbClr val="C00000"/>
                </a:solidFill>
                <a:latin typeface="Times New Roman Chuv" pitchFamily="18" charset="-52"/>
              </a:rPr>
              <a:t> </a:t>
            </a:r>
            <a:r>
              <a:rPr lang="ru-RU" sz="3600" b="1" dirty="0" smtClean="0">
                <a:solidFill>
                  <a:srgbClr val="C00000"/>
                </a:solidFill>
                <a:latin typeface="Times New Roman Chuv" pitchFamily="18" charset="-52"/>
              </a:rPr>
              <a:t>.=.н </a:t>
            </a:r>
            <a:r>
              <a:rPr lang="ru-RU" sz="3600" b="1" dirty="0" err="1" smtClean="0">
                <a:solidFill>
                  <a:srgbClr val="C00000"/>
                </a:solidFill>
                <a:latin typeface="Times New Roman Chuv" pitchFamily="18" charset="-52"/>
              </a:rPr>
              <a:t>т.ллев.сем</a:t>
            </a:r>
            <a:r>
              <a:rPr lang="ru-RU" sz="3600" b="1" dirty="0">
                <a:solidFill>
                  <a:srgbClr val="C00000"/>
                </a:solidFill>
                <a:latin typeface="Times New Roman Chuv" pitchFamily="18" charset="-52"/>
              </a:rPr>
              <a:t>%</a:t>
            </a:r>
            <a:r>
              <a:rPr lang="ru-RU" sz="3600" dirty="0">
                <a:solidFill>
                  <a:srgbClr val="C00000"/>
                </a:solidFill>
                <a:latin typeface="Times New Roman Chuv" pitchFamily="18" charset="-52"/>
              </a:rPr>
              <a:t/>
            </a:r>
            <a:br>
              <a:rPr lang="ru-RU" sz="3600" dirty="0">
                <a:solidFill>
                  <a:srgbClr val="C00000"/>
                </a:solidFill>
                <a:latin typeface="Times New Roman Chuv" pitchFamily="18" charset="-52"/>
              </a:rPr>
            </a:b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0" hangingPunct="0">
              <a:buNone/>
              <a:tabLst>
                <a:tab pos="495300" algn="l"/>
              </a:tabLst>
            </a:pPr>
            <a:r>
              <a:rPr lang="ru-RU" b="1" dirty="0" smtClean="0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1? </a:t>
            </a:r>
            <a:r>
              <a:rPr lang="ru-RU" b="1" dirty="0" err="1" smtClean="0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Малти</a:t>
            </a:r>
            <a:r>
              <a:rPr lang="ru-RU" b="1" dirty="0" smtClean="0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Ишек</a:t>
            </a:r>
            <a:r>
              <a:rPr lang="ru-RU" b="1" dirty="0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 ял </a:t>
            </a:r>
            <a:r>
              <a:rPr lang="ru-RU" b="1" dirty="0" err="1" smtClean="0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тёрёх.нчи</a:t>
            </a:r>
            <a:endParaRPr lang="ru-RU" b="1" dirty="0" smtClean="0">
              <a:solidFill>
                <a:srgbClr val="0000FF"/>
              </a:solidFill>
              <a:latin typeface="Times New Roman Chuv" pitchFamily="18" charset="-52"/>
              <a:cs typeface="Times New Roman" pitchFamily="18" charset="0"/>
            </a:endParaRPr>
          </a:p>
          <a:p>
            <a:pPr marL="0" indent="0" eaLnBrk="0" hangingPunct="0">
              <a:buNone/>
              <a:tabLst>
                <a:tab pos="495300" algn="l"/>
              </a:tabLst>
            </a:pPr>
            <a:r>
              <a:rPr lang="ru-RU" b="1" dirty="0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годонимсене</a:t>
            </a:r>
            <a:r>
              <a:rPr lang="ru-RU" b="1" dirty="0" smtClean="0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 </a:t>
            </a:r>
            <a:r>
              <a:rPr lang="ru-RU" b="1" dirty="0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=</a:t>
            </a:r>
            <a:r>
              <a:rPr lang="ru-RU" b="1" dirty="0" err="1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ырса</a:t>
            </a:r>
            <a:r>
              <a:rPr lang="ru-RU" b="1" dirty="0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илсе</a:t>
            </a:r>
            <a:r>
              <a:rPr lang="ru-RU" b="1" dirty="0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т.пчесси</a:t>
            </a:r>
            <a:endParaRPr lang="ru-RU" b="1" dirty="0">
              <a:solidFill>
                <a:srgbClr val="0000FF"/>
              </a:solidFill>
            </a:endParaRPr>
          </a:p>
          <a:p>
            <a:pPr marL="0" indent="0" eaLnBrk="0" hangingPunct="0">
              <a:buNone/>
              <a:tabLst>
                <a:tab pos="495300" algn="l"/>
              </a:tabLst>
            </a:pPr>
            <a:r>
              <a:rPr lang="ru-RU" b="1" dirty="0" smtClean="0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2? </a:t>
            </a:r>
            <a:r>
              <a:rPr lang="ru-RU" b="1" dirty="0" err="1" smtClean="0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Годонимсене</a:t>
            </a:r>
            <a:r>
              <a:rPr lang="ru-RU" b="1" dirty="0" smtClean="0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тытём.пе</a:t>
            </a:r>
            <a:r>
              <a:rPr lang="ru-RU" b="1" dirty="0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 семантики </a:t>
            </a:r>
            <a:endParaRPr lang="ru-RU" b="1" dirty="0" smtClean="0">
              <a:solidFill>
                <a:srgbClr val="0000FF"/>
              </a:solidFill>
              <a:latin typeface="Times New Roman Chuv" pitchFamily="18" charset="-52"/>
              <a:cs typeface="Times New Roman" pitchFamily="18" charset="0"/>
            </a:endParaRPr>
          </a:p>
          <a:p>
            <a:pPr marL="0" indent="0" eaLnBrk="0" hangingPunct="0">
              <a:buNone/>
              <a:tabLst>
                <a:tab pos="495300" algn="l"/>
              </a:tabLst>
            </a:pPr>
            <a:r>
              <a:rPr lang="ru-RU" b="1" dirty="0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енчен</a:t>
            </a:r>
            <a:r>
              <a:rPr lang="ru-RU" b="1" dirty="0" smtClean="0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ушкёнласси</a:t>
            </a:r>
            <a:endParaRPr lang="ru-RU" b="1" dirty="0" smtClean="0">
              <a:solidFill>
                <a:srgbClr val="0000FF"/>
              </a:solidFill>
              <a:latin typeface="Times New Roman Chuv" pitchFamily="18" charset="-52"/>
              <a:cs typeface="Times New Roman" pitchFamily="18" charset="0"/>
            </a:endParaRPr>
          </a:p>
          <a:p>
            <a:pPr marL="0" indent="0" eaLnBrk="0" hangingPunct="0">
              <a:buNone/>
              <a:tabLst>
                <a:tab pos="495300" algn="l"/>
              </a:tabLst>
            </a:pPr>
            <a:r>
              <a:rPr lang="ru-RU" b="1" dirty="0" smtClean="0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3? </a:t>
            </a:r>
            <a:r>
              <a:rPr lang="ru-RU" b="1" dirty="0" err="1" smtClean="0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Гидронимсен</a:t>
            </a:r>
            <a:r>
              <a:rPr lang="ru-RU" b="1" dirty="0" smtClean="0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словарьне</a:t>
            </a:r>
            <a:r>
              <a:rPr lang="ru-RU" b="1" dirty="0" smtClean="0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й.ркелесси</a:t>
            </a:r>
            <a:endParaRPr lang="ru-RU" b="1" dirty="0">
              <a:solidFill>
                <a:srgbClr val="0000FF"/>
              </a:solidFill>
            </a:endParaRPr>
          </a:p>
          <a:p>
            <a:pPr lvl="2" eaLnBrk="0" hangingPunct="0">
              <a:tabLst>
                <a:tab pos="495300" algn="l"/>
              </a:tabLst>
            </a:pPr>
            <a:endParaRPr lang="ru-RU" sz="3200" b="1" dirty="0">
              <a:solidFill>
                <a:srgbClr val="0000FF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8672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 Chuv" pitchFamily="18" charset="-52"/>
                <a:ea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 Chuv" pitchFamily="18" charset="-52"/>
                <a:ea typeface="Times New Roman" pitchFamily="18" charset="0"/>
              </a:rPr>
            </a:br>
            <a:r>
              <a:rPr lang="ru-RU" b="1" dirty="0" err="1" smtClean="0">
                <a:solidFill>
                  <a:srgbClr val="C00000"/>
                </a:solidFill>
                <a:latin typeface="Times New Roman Chuv" pitchFamily="18" charset="-52"/>
                <a:ea typeface="Times New Roman" pitchFamily="18" charset="0"/>
              </a:rPr>
              <a:t>Т.пчев.н</a:t>
            </a:r>
            <a:r>
              <a:rPr lang="ru-RU" b="1" dirty="0" smtClean="0">
                <a:solidFill>
                  <a:srgbClr val="C00000"/>
                </a:solidFill>
                <a:latin typeface="Times New Roman Chuv" pitchFamily="18" charset="-52"/>
                <a:ea typeface="Times New Roman" pitchFamily="18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Times New Roman Chuv" pitchFamily="18" charset="-52"/>
                <a:ea typeface="Times New Roman" pitchFamily="18" charset="0"/>
              </a:rPr>
              <a:t>мел.сем</a:t>
            </a:r>
            <a:r>
              <a:rPr lang="ru-RU" b="1" dirty="0">
                <a:solidFill>
                  <a:srgbClr val="C00000"/>
                </a:solidFill>
                <a:latin typeface="Times New Roman Chuv" pitchFamily="18" charset="-52"/>
                <a:ea typeface="Times New Roman" pitchFamily="18" charset="0"/>
              </a:rPr>
              <a:t>% </a:t>
            </a:r>
            <a:r>
              <a:rPr lang="ru-RU" sz="4000" dirty="0">
                <a:solidFill>
                  <a:srgbClr val="C00000"/>
                </a:solidFill>
                <a:latin typeface="Arial" pitchFamily="34" charset="0"/>
              </a:rPr>
              <a:t/>
            </a:r>
            <a:br>
              <a:rPr lang="ru-RU" sz="4000" dirty="0">
                <a:solidFill>
                  <a:srgbClr val="C00000"/>
                </a:solidFill>
                <a:latin typeface="Arial" pitchFamily="34" charset="0"/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1600200"/>
            <a:ext cx="4824536" cy="4525963"/>
          </a:xfrm>
        </p:spPr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ru-RU" b="1" dirty="0" err="1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сёнлавпа</a:t>
            </a:r>
            <a:r>
              <a:rPr lang="ru-RU" b="1" dirty="0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тишкер</a:t>
            </a:r>
            <a:r>
              <a:rPr lang="ru-RU" b="1" dirty="0" smtClean="0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\;</a:t>
            </a:r>
          </a:p>
          <a:p>
            <a:pPr marL="514350" indent="-514350">
              <a:buFont typeface="+mj-lt"/>
              <a:buAutoNum type="arabicParenR"/>
            </a:pPr>
            <a:r>
              <a:rPr lang="ru-RU" b="1" dirty="0" err="1" smtClean="0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ушкёнсем</a:t>
            </a:r>
            <a:r>
              <a:rPr lang="ru-RU" b="1" dirty="0" smtClean="0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 </a:t>
            </a:r>
            <a:r>
              <a:rPr lang="ru-RU" b="1" dirty="0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=</a:t>
            </a:r>
            <a:r>
              <a:rPr lang="ru-RU" b="1" dirty="0" err="1" smtClean="0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ине</a:t>
            </a:r>
            <a:r>
              <a:rPr lang="ru-RU" b="1" dirty="0" smtClean="0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пайлани</a:t>
            </a:r>
            <a:r>
              <a:rPr lang="ru-RU" b="1" dirty="0" smtClean="0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;</a:t>
            </a:r>
          </a:p>
          <a:p>
            <a:pPr marL="514350" indent="-514350">
              <a:buFont typeface="+mj-lt"/>
              <a:buAutoNum type="arabicParenR"/>
            </a:pPr>
            <a:r>
              <a:rPr lang="ru-RU" b="1" dirty="0" smtClean="0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статистика </a:t>
            </a:r>
            <a:r>
              <a:rPr lang="ru-RU" b="1" dirty="0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(</a:t>
            </a:r>
            <a:r>
              <a:rPr lang="ru-RU" b="1" dirty="0" err="1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шутлав</a:t>
            </a:r>
            <a:r>
              <a:rPr lang="ru-RU" b="1" dirty="0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) мел</a:t>
            </a:r>
            <a:r>
              <a:rPr lang="ru-RU" b="1" dirty="0" smtClean="0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.;</a:t>
            </a:r>
          </a:p>
          <a:p>
            <a:pPr marL="514350" indent="-514350">
              <a:buFont typeface="+mj-lt"/>
              <a:buAutoNum type="arabicParenR"/>
            </a:pPr>
            <a:r>
              <a:rPr lang="ru-RU" b="1" dirty="0" err="1" smtClean="0">
                <a:solidFill>
                  <a:srgbClr val="0000FF"/>
                </a:solidFill>
                <a:latin typeface="Times New Roman Chuv" pitchFamily="18" charset="-52"/>
              </a:rPr>
              <a:t>социологилле</a:t>
            </a:r>
            <a:r>
              <a:rPr lang="ru-RU" b="1" dirty="0" smtClean="0">
                <a:solidFill>
                  <a:srgbClr val="0000FF"/>
                </a:solidFill>
                <a:latin typeface="Times New Roman Chuv" pitchFamily="18" charset="-52"/>
              </a:rPr>
              <a:t> </a:t>
            </a:r>
            <a:r>
              <a:rPr lang="ru-RU" b="1" dirty="0" err="1" smtClean="0">
                <a:solidFill>
                  <a:srgbClr val="0000FF"/>
                </a:solidFill>
                <a:latin typeface="Times New Roman Chuv" pitchFamily="18" charset="-52"/>
              </a:rPr>
              <a:t>т.пчев</a:t>
            </a:r>
            <a:r>
              <a:rPr lang="ru-RU" b="1" dirty="0" smtClean="0">
                <a:solidFill>
                  <a:srgbClr val="0000FF"/>
                </a:solidFill>
                <a:latin typeface="Times New Roman Chuv" pitchFamily="18" charset="-52"/>
              </a:rPr>
              <a:t>;</a:t>
            </a:r>
          </a:p>
          <a:p>
            <a:pPr marL="514350" indent="-514350">
              <a:buFont typeface="+mj-lt"/>
              <a:buAutoNum type="arabicParenR"/>
            </a:pPr>
            <a:r>
              <a:rPr lang="ru-RU" b="1" dirty="0" err="1" smtClean="0">
                <a:solidFill>
                  <a:srgbClr val="0000FF"/>
                </a:solidFill>
                <a:latin typeface="Times New Roman Chuv" pitchFamily="18" charset="-52"/>
              </a:rPr>
              <a:t>п.т.млетни</a:t>
            </a:r>
            <a:r>
              <a:rPr lang="ru-RU" b="1" dirty="0" smtClean="0">
                <a:solidFill>
                  <a:srgbClr val="0000FF"/>
                </a:solidFill>
                <a:latin typeface="Times New Roman Chuv" pitchFamily="18" charset="-52"/>
              </a:rPr>
              <a:t>?</a:t>
            </a:r>
            <a:endParaRPr lang="ru-RU" b="1" dirty="0">
              <a:solidFill>
                <a:srgbClr val="0000FF"/>
              </a:solidFill>
              <a:latin typeface="Times New Roman Chuv" pitchFamily="18" charset="-52"/>
            </a:endParaRPr>
          </a:p>
          <a:p>
            <a:pPr marL="0" indent="0">
              <a:buNone/>
            </a:pPr>
            <a:endParaRPr lang="ru-RU" b="1" dirty="0">
              <a:solidFill>
                <a:srgbClr val="0000FF"/>
              </a:solidFill>
              <a:latin typeface="Times New Roman Chuv" pitchFamily="18" charset="-52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92080" y="1600200"/>
            <a:ext cx="3394720" cy="4525963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3541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>
                <a:solidFill>
                  <a:srgbClr val="FF0000"/>
                </a:solidFill>
                <a:latin typeface="Times New Roman Chuv" pitchFamily="18" charset="-52"/>
                <a:ea typeface="Times New Roman" pitchFamily="18" charset="0"/>
              </a:rPr>
              <a:t>Т.пчев</a:t>
            </a:r>
            <a:r>
              <a:rPr lang="ru-RU" b="1" dirty="0">
                <a:solidFill>
                  <a:srgbClr val="FF0000"/>
                </a:solidFill>
                <a:latin typeface="Times New Roman Chuv" pitchFamily="18" charset="-52"/>
                <a:ea typeface="Times New Roman" pitchFamily="18" charset="0"/>
              </a:rPr>
              <a:t> .=.н </a:t>
            </a:r>
            <a:r>
              <a:rPr lang="ru-RU" b="1" dirty="0" err="1">
                <a:solidFill>
                  <a:srgbClr val="FF0000"/>
                </a:solidFill>
                <a:latin typeface="Times New Roman Chuv" pitchFamily="18" charset="-52"/>
                <a:ea typeface="Times New Roman" pitchFamily="18" charset="0"/>
              </a:rPr>
              <a:t>тытём</a:t>
            </a:r>
            <a:r>
              <a:rPr lang="ru-RU" b="1" dirty="0">
                <a:solidFill>
                  <a:srgbClr val="FF0000"/>
                </a:solidFill>
                <a:latin typeface="Times New Roman Chuv" pitchFamily="18" charset="-52"/>
                <a:ea typeface="Times New Roman" pitchFamily="18" charset="0"/>
              </a:rPr>
              <a:t>.?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,= к\</a:t>
            </a:r>
            <a:r>
              <a:rPr lang="ru-RU" dirty="0" err="1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рт.мпе</a:t>
            </a:r>
            <a:r>
              <a:rPr lang="ru-RU" dirty="0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п.т.млет</a:t>
            </a:r>
            <a:r>
              <a:rPr lang="ru-RU" dirty="0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\</a:t>
            </a:r>
            <a:r>
              <a:rPr lang="ru-RU" dirty="0" err="1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рен</a:t>
            </a:r>
            <a:r>
              <a:rPr lang="ru-RU" dirty="0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 тата </a:t>
            </a:r>
            <a:r>
              <a:rPr lang="ru-RU" dirty="0" err="1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тёватё</a:t>
            </a:r>
            <a:r>
              <a:rPr lang="ru-RU" dirty="0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пайран</a:t>
            </a:r>
            <a:r>
              <a:rPr lang="ru-RU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тёрать</a:t>
            </a:r>
            <a:r>
              <a:rPr lang="ru-RU" dirty="0" smtClean="0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 </a:t>
            </a:r>
            <a:endParaRPr lang="ru-RU" dirty="0">
              <a:solidFill>
                <a:srgbClr val="0000FF"/>
              </a:solidFill>
              <a:latin typeface="Times New Roman Chuv" pitchFamily="18" charset="-52"/>
              <a:cs typeface="Times New Roman" pitchFamily="18" charset="0"/>
            </a:endParaRPr>
          </a:p>
          <a:p>
            <a:r>
              <a:rPr lang="ru-RU" dirty="0" err="1" smtClean="0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Унсёр</a:t>
            </a:r>
            <a:r>
              <a:rPr lang="ru-RU" dirty="0" smtClean="0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пу</a:t>
            </a:r>
            <a:r>
              <a:rPr lang="ru-RU" dirty="0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=</a:t>
            </a:r>
            <a:r>
              <a:rPr lang="ru-RU" dirty="0" err="1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сёр</a:t>
            </a:r>
            <a:r>
              <a:rPr lang="ru-RU" dirty="0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усё</a:t>
            </a:r>
            <a:r>
              <a:rPr lang="ru-RU" dirty="0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курнё</a:t>
            </a:r>
            <a:r>
              <a:rPr lang="ru-RU" dirty="0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литературёпа</a:t>
            </a:r>
            <a:r>
              <a:rPr lang="ru-RU" dirty="0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хушса</a:t>
            </a:r>
            <a:r>
              <a:rPr lang="ru-RU" dirty="0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 пани </a:t>
            </a:r>
            <a:r>
              <a:rPr lang="ru-RU" dirty="0" err="1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пур</a:t>
            </a:r>
            <a:r>
              <a:rPr lang="ru-RU" dirty="0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? </a:t>
            </a:r>
          </a:p>
          <a:p>
            <a:r>
              <a:rPr lang="ru-RU" dirty="0" err="1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Хушса</a:t>
            </a:r>
            <a:r>
              <a:rPr lang="ru-RU" dirty="0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панинче</a:t>
            </a:r>
            <a:r>
              <a:rPr lang="ru-RU" dirty="0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г</a:t>
            </a:r>
            <a:r>
              <a:rPr lang="ru-RU" dirty="0" err="1" smtClean="0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одонимсен</a:t>
            </a:r>
            <a:r>
              <a:rPr lang="ru-RU" dirty="0" smtClean="0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словар</a:t>
            </a:r>
            <a:r>
              <a:rPr lang="ru-RU" dirty="0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.: ял </a:t>
            </a:r>
            <a:r>
              <a:rPr lang="ru-RU" dirty="0" err="1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карти</a:t>
            </a:r>
            <a:r>
              <a:rPr lang="ru-RU" dirty="0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: </a:t>
            </a:r>
            <a:r>
              <a:rPr lang="ru-RU" dirty="0" err="1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информаторсем</a:t>
            </a:r>
            <a:r>
              <a:rPr lang="ru-RU" dirty="0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 =</a:t>
            </a:r>
            <a:r>
              <a:rPr lang="ru-RU" dirty="0" err="1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инчен</a:t>
            </a:r>
            <a:r>
              <a:rPr lang="ru-RU" dirty="0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каланё</a:t>
            </a:r>
            <a:r>
              <a:rPr lang="ru-RU" dirty="0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?</a:t>
            </a:r>
            <a:endParaRPr lang="ru-RU" dirty="0">
              <a:solidFill>
                <a:srgbClr val="0000FF"/>
              </a:solidFill>
              <a:latin typeface="Franklin Gothic Book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5293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err="1">
                <a:solidFill>
                  <a:srgbClr val="C00000"/>
                </a:solidFill>
                <a:latin typeface="Times New Roman Chuv" pitchFamily="18" charset="-52"/>
                <a:ea typeface="Times New Roman" pitchFamily="18" charset="0"/>
              </a:rPr>
              <a:t>Малти</a:t>
            </a:r>
            <a:r>
              <a:rPr lang="ru-RU" sz="3200" b="1" dirty="0">
                <a:solidFill>
                  <a:srgbClr val="C00000"/>
                </a:solidFill>
                <a:latin typeface="Times New Roman Chuv" pitchFamily="18" charset="-52"/>
                <a:ea typeface="Times New Roman" pitchFamily="18" charset="0"/>
              </a:rPr>
              <a:t> </a:t>
            </a:r>
            <a:r>
              <a:rPr lang="ru-RU" sz="3200" b="1" dirty="0" err="1">
                <a:solidFill>
                  <a:srgbClr val="C00000"/>
                </a:solidFill>
                <a:latin typeface="Times New Roman Chuv" pitchFamily="18" charset="-52"/>
                <a:ea typeface="Times New Roman" pitchFamily="18" charset="0"/>
              </a:rPr>
              <a:t>Ишек</a:t>
            </a:r>
            <a:r>
              <a:rPr lang="ru-RU" sz="3200" b="1" dirty="0">
                <a:solidFill>
                  <a:srgbClr val="C00000"/>
                </a:solidFill>
                <a:latin typeface="Times New Roman Chuv" pitchFamily="18" charset="-52"/>
                <a:ea typeface="Times New Roman" pitchFamily="18" charset="0"/>
              </a:rPr>
              <a:t> ял </a:t>
            </a:r>
            <a:r>
              <a:rPr lang="ru-RU" sz="3200" b="1" dirty="0" err="1">
                <a:solidFill>
                  <a:srgbClr val="C00000"/>
                </a:solidFill>
                <a:latin typeface="Times New Roman Chuv" pitchFamily="18" charset="-52"/>
                <a:ea typeface="Times New Roman" pitchFamily="18" charset="0"/>
              </a:rPr>
              <a:t>тёрёх.нчи</a:t>
            </a:r>
            <a:r>
              <a:rPr lang="ru-RU" sz="3200" b="1" dirty="0">
                <a:solidFill>
                  <a:srgbClr val="C00000"/>
                </a:solidFill>
                <a:latin typeface="Times New Roman Chuv" pitchFamily="18" charset="-52"/>
                <a:ea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  <a:latin typeface="Times New Roman Chuv" pitchFamily="18" charset="-52"/>
                <a:ea typeface="Times New Roman" pitchFamily="18" charset="0"/>
              </a:rPr>
              <a:t/>
            </a:r>
            <a:br>
              <a:rPr lang="ru-RU" sz="3200" b="1" dirty="0" smtClean="0">
                <a:solidFill>
                  <a:srgbClr val="C00000"/>
                </a:solidFill>
                <a:latin typeface="Times New Roman Chuv" pitchFamily="18" charset="-52"/>
                <a:ea typeface="Times New Roman" pitchFamily="18" charset="0"/>
              </a:rPr>
            </a:br>
            <a:r>
              <a:rPr lang="ru-RU" sz="3200" b="1" dirty="0" err="1" smtClean="0">
                <a:solidFill>
                  <a:srgbClr val="C00000"/>
                </a:solidFill>
                <a:latin typeface="Times New Roman Chuv" pitchFamily="18" charset="-52"/>
                <a:ea typeface="Times New Roman" pitchFamily="18" charset="0"/>
              </a:rPr>
              <a:t>топонимсен</a:t>
            </a:r>
            <a:r>
              <a:rPr lang="ru-RU" sz="3200" b="1" dirty="0" smtClean="0">
                <a:solidFill>
                  <a:srgbClr val="C00000"/>
                </a:solidFill>
                <a:latin typeface="Times New Roman Chuv" pitchFamily="18" charset="-52"/>
                <a:ea typeface="Times New Roman" pitchFamily="18" charset="0"/>
              </a:rPr>
              <a:t> </a:t>
            </a:r>
            <a:r>
              <a:rPr lang="ru-RU" sz="3200" b="1" dirty="0" err="1">
                <a:solidFill>
                  <a:srgbClr val="C00000"/>
                </a:solidFill>
                <a:latin typeface="Times New Roman Chuv" pitchFamily="18" charset="-52"/>
                <a:ea typeface="Times New Roman" pitchFamily="18" charset="0"/>
              </a:rPr>
              <a:t>шуч</a:t>
            </a:r>
            <a:r>
              <a:rPr lang="ru-RU" sz="3200" b="1" dirty="0" smtClean="0">
                <a:solidFill>
                  <a:srgbClr val="C00000"/>
                </a:solidFill>
                <a:latin typeface="Times New Roman Chuv" pitchFamily="18" charset="-52"/>
                <a:ea typeface="Times New Roman" pitchFamily="18" charset="0"/>
              </a:rPr>
              <a:t>. (статистика)</a:t>
            </a:r>
            <a:r>
              <a:rPr lang="ru-RU" sz="3200" dirty="0">
                <a:solidFill>
                  <a:srgbClr val="C00000"/>
                </a:solidFill>
                <a:latin typeface="Arial" pitchFamily="34" charset="0"/>
              </a:rPr>
              <a:t/>
            </a:r>
            <a:br>
              <a:rPr lang="ru-RU" sz="3200" dirty="0">
                <a:solidFill>
                  <a:srgbClr val="C00000"/>
                </a:solidFill>
                <a:latin typeface="Arial" pitchFamily="34" charset="0"/>
              </a:rPr>
            </a:b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tabLst>
                <a:tab pos="685800" algn="l"/>
              </a:tabLst>
            </a:pPr>
            <a:r>
              <a:rPr lang="ru-RU" dirty="0" err="1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Малти</a:t>
            </a:r>
            <a:r>
              <a:rPr lang="ru-RU" dirty="0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Ишек</a:t>
            </a:r>
            <a:r>
              <a:rPr lang="ru-RU" dirty="0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тёрёх.нчи</a:t>
            </a:r>
            <a:r>
              <a:rPr lang="ru-RU" dirty="0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тупса</a:t>
            </a:r>
            <a:r>
              <a:rPr lang="ru-RU" dirty="0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палёртнё</a:t>
            </a:r>
            <a:r>
              <a:rPr lang="ru-RU" dirty="0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25 </a:t>
            </a:r>
            <a:r>
              <a:rPr lang="ru-RU" dirty="0" err="1" smtClean="0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годонимран</a:t>
            </a:r>
            <a:r>
              <a:rPr lang="ru-RU" dirty="0" smtClean="0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ялсем</a:t>
            </a:r>
            <a:r>
              <a:rPr lang="ru-RU" dirty="0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тёрёх</a:t>
            </a:r>
            <a:r>
              <a:rPr lang="ru-RU" dirty="0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 =</a:t>
            </a:r>
            <a:r>
              <a:rPr lang="ru-RU" dirty="0" err="1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апла</a:t>
            </a:r>
            <a:r>
              <a:rPr lang="ru-RU" dirty="0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пайлама</a:t>
            </a:r>
            <a:r>
              <a:rPr lang="ru-RU" dirty="0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пулать</a:t>
            </a:r>
            <a:r>
              <a:rPr lang="ru-RU" dirty="0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%</a:t>
            </a:r>
            <a:endParaRPr lang="ru-RU" dirty="0">
              <a:solidFill>
                <a:srgbClr val="0000FF"/>
              </a:solidFill>
            </a:endParaRPr>
          </a:p>
          <a:p>
            <a:pPr algn="just" eaLnBrk="0" hangingPunct="0">
              <a:buFontTx/>
              <a:buChar char="•"/>
              <a:tabLst>
                <a:tab pos="685800" algn="l"/>
              </a:tabLst>
            </a:pPr>
            <a:r>
              <a:rPr lang="ru-RU" dirty="0" err="1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Малти</a:t>
            </a:r>
            <a:r>
              <a:rPr lang="ru-RU" dirty="0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Ишек</a:t>
            </a:r>
            <a:r>
              <a:rPr lang="ru-RU" dirty="0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 ял. </a:t>
            </a:r>
            <a:r>
              <a:rPr lang="ru-RU" dirty="0" smtClean="0">
                <a:solidFill>
                  <a:srgbClr val="0000FF"/>
                </a:solidFill>
                <a:latin typeface="Franklin Gothic Book" pitchFamily="34" charset="0"/>
                <a:cs typeface="Times New Roman" pitchFamily="18" charset="0"/>
              </a:rPr>
              <a:t>–</a:t>
            </a:r>
            <a:r>
              <a:rPr lang="ru-RU" dirty="0" smtClean="0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5 </a:t>
            </a:r>
            <a:r>
              <a:rPr lang="ru-RU" dirty="0" err="1" smtClean="0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годоним</a:t>
            </a:r>
            <a:r>
              <a:rPr lang="ru-RU" dirty="0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;</a:t>
            </a:r>
          </a:p>
          <a:p>
            <a:pPr marL="0" indent="0" algn="just" eaLnBrk="0" hangingPunct="0">
              <a:buNone/>
              <a:tabLst>
                <a:tab pos="685800" algn="l"/>
              </a:tabLst>
            </a:pPr>
            <a:endParaRPr lang="ru-RU" dirty="0">
              <a:solidFill>
                <a:srgbClr val="0000FF"/>
              </a:solidFill>
            </a:endParaRPr>
          </a:p>
          <a:p>
            <a:pPr algn="just" eaLnBrk="0" hangingPunct="0">
              <a:buFontTx/>
              <a:buChar char="•"/>
              <a:tabLst>
                <a:tab pos="685800" algn="l"/>
              </a:tabLst>
            </a:pPr>
            <a:r>
              <a:rPr lang="ru-RU" dirty="0" err="1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Малти</a:t>
            </a:r>
            <a:r>
              <a:rPr lang="ru-RU" dirty="0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Кёкшём</a:t>
            </a:r>
            <a:r>
              <a:rPr lang="ru-RU" dirty="0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 ял. </a:t>
            </a:r>
            <a:r>
              <a:rPr lang="ru-RU" dirty="0" smtClean="0">
                <a:solidFill>
                  <a:srgbClr val="0000FF"/>
                </a:solidFill>
                <a:latin typeface="Franklin Gothic Book" pitchFamily="34" charset="0"/>
                <a:cs typeface="Times New Roman" pitchFamily="18" charset="0"/>
              </a:rPr>
              <a:t>–</a:t>
            </a:r>
            <a:r>
              <a:rPr lang="ru-RU" dirty="0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2</a:t>
            </a:r>
            <a:r>
              <a:rPr lang="ru-RU" dirty="0" smtClean="0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годоним</a:t>
            </a:r>
            <a:r>
              <a:rPr lang="ru-RU" dirty="0" smtClean="0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;</a:t>
            </a:r>
          </a:p>
          <a:p>
            <a:pPr algn="just" eaLnBrk="0" hangingPunct="0">
              <a:tabLst>
                <a:tab pos="685800" algn="l"/>
              </a:tabLst>
            </a:pPr>
            <a:endParaRPr lang="ru-RU" dirty="0">
              <a:solidFill>
                <a:srgbClr val="0000FF"/>
              </a:solidFill>
            </a:endParaRPr>
          </a:p>
          <a:p>
            <a:pPr algn="just" eaLnBrk="0" hangingPunct="0">
              <a:buFontTx/>
              <a:buChar char="•"/>
              <a:tabLst>
                <a:tab pos="685800" algn="l"/>
              </a:tabLst>
            </a:pPr>
            <a:r>
              <a:rPr lang="ru-RU" dirty="0" err="1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Айёкёш</a:t>
            </a:r>
            <a:r>
              <a:rPr lang="ru-RU" dirty="0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 ял. </a:t>
            </a:r>
            <a:r>
              <a:rPr lang="ru-RU" dirty="0" smtClean="0">
                <a:solidFill>
                  <a:srgbClr val="0000FF"/>
                </a:solidFill>
                <a:latin typeface="Franklin Gothic Book" pitchFamily="34" charset="0"/>
                <a:cs typeface="Times New Roman" pitchFamily="18" charset="0"/>
              </a:rPr>
              <a:t>–</a:t>
            </a:r>
            <a:r>
              <a:rPr lang="ru-RU" dirty="0" smtClean="0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 3 </a:t>
            </a:r>
            <a:r>
              <a:rPr lang="ru-RU" dirty="0" err="1" smtClean="0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годоним</a:t>
            </a:r>
            <a:r>
              <a:rPr lang="ru-RU" dirty="0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;</a:t>
            </a:r>
          </a:p>
          <a:p>
            <a:pPr algn="just" eaLnBrk="0" hangingPunct="0">
              <a:buFontTx/>
              <a:buChar char="•"/>
              <a:tabLst>
                <a:tab pos="685800" algn="l"/>
              </a:tabLst>
            </a:pPr>
            <a:endParaRPr lang="ru-RU" dirty="0">
              <a:solidFill>
                <a:srgbClr val="0000FF"/>
              </a:solidFill>
            </a:endParaRPr>
          </a:p>
          <a:p>
            <a:pPr algn="just" eaLnBrk="0" hangingPunct="0">
              <a:buFontTx/>
              <a:buChar char="•"/>
              <a:tabLst>
                <a:tab pos="685800" algn="l"/>
              </a:tabLst>
            </a:pPr>
            <a:r>
              <a:rPr lang="ru-RU" dirty="0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+</a:t>
            </a:r>
            <a:r>
              <a:rPr lang="ru-RU" dirty="0" err="1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ёлкас</a:t>
            </a:r>
            <a:r>
              <a:rPr lang="ru-RU" dirty="0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Кёкшём</a:t>
            </a:r>
            <a:r>
              <a:rPr lang="ru-RU" dirty="0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 ял. </a:t>
            </a:r>
            <a:r>
              <a:rPr lang="ru-RU" dirty="0">
                <a:solidFill>
                  <a:srgbClr val="0000FF"/>
                </a:solidFill>
                <a:latin typeface="Franklin Gothic Book" pitchFamily="34" charset="0"/>
                <a:cs typeface="Times New Roman" pitchFamily="18" charset="0"/>
              </a:rPr>
              <a:t>–</a:t>
            </a:r>
            <a:r>
              <a:rPr lang="ru-RU" dirty="0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 6</a:t>
            </a:r>
            <a:r>
              <a:rPr lang="ru-RU" dirty="0" smtClean="0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годоним</a:t>
            </a:r>
            <a:r>
              <a:rPr lang="ru-RU" dirty="0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?</a:t>
            </a:r>
            <a:endParaRPr lang="ru-RU" dirty="0">
              <a:solidFill>
                <a:srgbClr val="0000FF"/>
              </a:solidFill>
              <a:latin typeface="Franklin Gothic Book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0627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4000" b="1" dirty="0" err="1" smtClean="0">
                <a:solidFill>
                  <a:srgbClr val="C00000"/>
                </a:solidFill>
                <a:latin typeface="Times New Roman Chuv" pitchFamily="18" charset="-52"/>
              </a:rPr>
              <a:t>Годонимсен</a:t>
            </a:r>
            <a:r>
              <a:rPr lang="ru-RU" sz="4000" b="1" dirty="0" smtClean="0">
                <a:solidFill>
                  <a:srgbClr val="C00000"/>
                </a:solidFill>
                <a:latin typeface="Times New Roman Chuv" pitchFamily="18" charset="-52"/>
              </a:rPr>
              <a:t> этимологий.</a:t>
            </a:r>
            <a:endParaRPr lang="ru-RU" sz="4000" b="1" dirty="0">
              <a:solidFill>
                <a:srgbClr val="C00000"/>
              </a:solidFill>
              <a:latin typeface="Times New Roman Chuv" pitchFamily="18" charset="-52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lvl="0" indent="-514350">
              <a:buFont typeface="+mj-lt"/>
              <a:buAutoNum type="arabicParenR"/>
            </a:pPr>
            <a:r>
              <a:rPr lang="ru-RU" dirty="0" smtClean="0">
                <a:solidFill>
                  <a:srgbClr val="0000FF"/>
                </a:solidFill>
                <a:latin typeface="Times New Roman Chuv" pitchFamily="18" charset="-52"/>
              </a:rPr>
              <a:t>=</a:t>
            </a:r>
            <a:r>
              <a:rPr lang="ru-RU" dirty="0" err="1" smtClean="0">
                <a:solidFill>
                  <a:srgbClr val="0000FF"/>
                </a:solidFill>
                <a:latin typeface="Times New Roman Chuv" pitchFamily="18" charset="-52"/>
              </a:rPr>
              <a:t>ын</a:t>
            </a:r>
            <a:r>
              <a:rPr lang="ru-RU" dirty="0" smtClean="0">
                <a:solidFill>
                  <a:srgbClr val="0000FF"/>
                </a:solidFill>
                <a:latin typeface="Times New Roman Chuv" pitchFamily="18" charset="-52"/>
              </a:rPr>
              <a:t> </a:t>
            </a:r>
            <a:r>
              <a:rPr lang="ru-RU" dirty="0" err="1">
                <a:solidFill>
                  <a:srgbClr val="0000FF"/>
                </a:solidFill>
                <a:latin typeface="Times New Roman Chuv" pitchFamily="18" charset="-52"/>
              </a:rPr>
              <a:t>ят</a:t>
            </a:r>
            <a:r>
              <a:rPr lang="ru-RU" dirty="0">
                <a:solidFill>
                  <a:srgbClr val="0000FF"/>
                </a:solidFill>
                <a:latin typeface="Times New Roman Chuv" pitchFamily="18" charset="-52"/>
              </a:rPr>
              <a:t>\</a:t>
            </a:r>
            <a:r>
              <a:rPr lang="ru-RU" dirty="0" err="1">
                <a:solidFill>
                  <a:srgbClr val="0000FF"/>
                </a:solidFill>
                <a:latin typeface="Times New Roman Chuv" pitchFamily="18" charset="-52"/>
              </a:rPr>
              <a:t>нчен</a:t>
            </a:r>
            <a:r>
              <a:rPr lang="ru-RU" dirty="0">
                <a:solidFill>
                  <a:srgbClr val="0000FF"/>
                </a:solidFill>
                <a:latin typeface="Times New Roman Chuv" pitchFamily="18" charset="-52"/>
              </a:rPr>
              <a:t> </a:t>
            </a:r>
            <a:r>
              <a:rPr lang="ru-RU" dirty="0" err="1">
                <a:solidFill>
                  <a:srgbClr val="0000FF"/>
                </a:solidFill>
                <a:latin typeface="Times New Roman Chuv" pitchFamily="18" charset="-52"/>
              </a:rPr>
              <a:t>пулса</a:t>
            </a:r>
            <a:r>
              <a:rPr lang="ru-RU" dirty="0">
                <a:solidFill>
                  <a:srgbClr val="0000FF"/>
                </a:solidFill>
                <a:latin typeface="Times New Roman Chuv" pitchFamily="18" charset="-52"/>
              </a:rPr>
              <a:t> </a:t>
            </a:r>
            <a:r>
              <a:rPr lang="ru-RU" dirty="0" err="1">
                <a:solidFill>
                  <a:srgbClr val="0000FF"/>
                </a:solidFill>
                <a:latin typeface="Times New Roman Chuv" pitchFamily="18" charset="-52"/>
              </a:rPr>
              <a:t>кайнисем</a:t>
            </a:r>
            <a:r>
              <a:rPr lang="ru-RU" dirty="0">
                <a:solidFill>
                  <a:srgbClr val="0000FF"/>
                </a:solidFill>
                <a:latin typeface="Times New Roman Chuv" pitchFamily="18" charset="-52"/>
              </a:rPr>
              <a:t> – </a:t>
            </a:r>
            <a:r>
              <a:rPr lang="ru-RU" dirty="0" err="1">
                <a:solidFill>
                  <a:srgbClr val="0000FF"/>
                </a:solidFill>
                <a:latin typeface="Times New Roman Chuv" pitchFamily="18" charset="-52"/>
              </a:rPr>
              <a:t>Пеття</a:t>
            </a:r>
            <a:r>
              <a:rPr lang="ru-RU" dirty="0">
                <a:solidFill>
                  <a:srgbClr val="0000FF"/>
                </a:solidFill>
                <a:latin typeface="Times New Roman Chuv" pitchFamily="18" charset="-52"/>
              </a:rPr>
              <a:t> (</a:t>
            </a:r>
            <a:r>
              <a:rPr lang="ru-RU" dirty="0" err="1">
                <a:solidFill>
                  <a:srgbClr val="0000FF"/>
                </a:solidFill>
                <a:latin typeface="Times New Roman Chuv" pitchFamily="18" charset="-52"/>
              </a:rPr>
              <a:t>Петти</a:t>
            </a:r>
            <a:r>
              <a:rPr lang="ru-RU" dirty="0">
                <a:solidFill>
                  <a:srgbClr val="0000FF"/>
                </a:solidFill>
                <a:latin typeface="Times New Roman Chuv" pitchFamily="18" charset="-52"/>
              </a:rPr>
              <a:t>) </a:t>
            </a:r>
            <a:r>
              <a:rPr lang="ru-RU" dirty="0" err="1" smtClean="0">
                <a:solidFill>
                  <a:srgbClr val="0000FF"/>
                </a:solidFill>
                <a:latin typeface="Times New Roman Chuv" pitchFamily="18" charset="-52"/>
              </a:rPr>
              <a:t>касси</a:t>
            </a:r>
            <a:r>
              <a:rPr lang="ru-RU" dirty="0">
                <a:solidFill>
                  <a:srgbClr val="0000FF"/>
                </a:solidFill>
                <a:latin typeface="Times New Roman Chuv" pitchFamily="18" charset="-52"/>
              </a:rPr>
              <a:t>:</a:t>
            </a:r>
            <a:r>
              <a:rPr lang="ru-RU" dirty="0" smtClean="0">
                <a:solidFill>
                  <a:srgbClr val="0000FF"/>
                </a:solidFill>
                <a:latin typeface="Times New Roman Chuv" pitchFamily="18" charset="-52"/>
              </a:rPr>
              <a:t> </a:t>
            </a:r>
            <a:r>
              <a:rPr lang="ru-RU" dirty="0" err="1">
                <a:solidFill>
                  <a:srgbClr val="0000FF"/>
                </a:solidFill>
                <a:latin typeface="Times New Roman Chuv" pitchFamily="18" charset="-52"/>
              </a:rPr>
              <a:t>Кирук</a:t>
            </a:r>
            <a:r>
              <a:rPr lang="ru-RU" dirty="0">
                <a:solidFill>
                  <a:srgbClr val="0000FF"/>
                </a:solidFill>
                <a:latin typeface="Times New Roman Chuv" pitchFamily="18" charset="-52"/>
              </a:rPr>
              <a:t> </a:t>
            </a:r>
            <a:r>
              <a:rPr lang="ru-RU" dirty="0" err="1" smtClean="0">
                <a:solidFill>
                  <a:srgbClr val="0000FF"/>
                </a:solidFill>
                <a:latin typeface="Times New Roman Chuv" pitchFamily="18" charset="-52"/>
              </a:rPr>
              <a:t>касси</a:t>
            </a:r>
            <a:r>
              <a:rPr lang="ru-RU" dirty="0">
                <a:solidFill>
                  <a:srgbClr val="0000FF"/>
                </a:solidFill>
                <a:latin typeface="Times New Roman Chuv" pitchFamily="18" charset="-52"/>
              </a:rPr>
              <a:t>:</a:t>
            </a:r>
            <a:r>
              <a:rPr lang="ru-RU" dirty="0" smtClean="0">
                <a:solidFill>
                  <a:srgbClr val="0000FF"/>
                </a:solidFill>
                <a:latin typeface="Times New Roman Chuv" pitchFamily="18" charset="-52"/>
              </a:rPr>
              <a:t> </a:t>
            </a:r>
            <a:r>
              <a:rPr lang="ru-RU" dirty="0" err="1" smtClean="0">
                <a:solidFill>
                  <a:srgbClr val="0000FF"/>
                </a:solidFill>
                <a:latin typeface="Times New Roman Chuv" pitchFamily="18" charset="-52"/>
              </a:rPr>
              <a:t>Вивила</a:t>
            </a:r>
            <a:r>
              <a:rPr lang="ru-RU" dirty="0" smtClean="0">
                <a:solidFill>
                  <a:srgbClr val="0000FF"/>
                </a:solidFill>
                <a:latin typeface="Times New Roman Chuv" pitchFamily="18" charset="-52"/>
              </a:rPr>
              <a:t>;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dirty="0" smtClean="0">
                <a:solidFill>
                  <a:srgbClr val="0000FF"/>
                </a:solidFill>
                <a:latin typeface="Times New Roman Chuv" pitchFamily="18" charset="-52"/>
              </a:rPr>
              <a:t>географии </a:t>
            </a:r>
            <a:r>
              <a:rPr lang="ru-RU" dirty="0" err="1" smtClean="0">
                <a:solidFill>
                  <a:srgbClr val="0000FF"/>
                </a:solidFill>
                <a:latin typeface="Times New Roman Chuv" pitchFamily="18" charset="-52"/>
              </a:rPr>
              <a:t>объекч</a:t>
            </a:r>
            <a:r>
              <a:rPr lang="ru-RU" dirty="0" err="1">
                <a:solidFill>
                  <a:srgbClr val="0000FF"/>
                </a:solidFill>
                <a:latin typeface="Times New Roman Chuv" pitchFamily="18" charset="-52"/>
              </a:rPr>
              <a:t>.</a:t>
            </a:r>
            <a:r>
              <a:rPr lang="ru-RU" dirty="0" err="1" smtClean="0">
                <a:solidFill>
                  <a:srgbClr val="0000FF"/>
                </a:solidFill>
                <a:latin typeface="Times New Roman Chuv" pitchFamily="18" charset="-52"/>
              </a:rPr>
              <a:t>сен</a:t>
            </a:r>
            <a:r>
              <a:rPr lang="ru-RU" dirty="0" smtClean="0">
                <a:solidFill>
                  <a:srgbClr val="0000FF"/>
                </a:solidFill>
                <a:latin typeface="Times New Roman Chuv" pitchFamily="18" charset="-52"/>
              </a:rPr>
              <a:t> </a:t>
            </a:r>
            <a:r>
              <a:rPr lang="ru-RU" dirty="0" err="1" smtClean="0">
                <a:solidFill>
                  <a:srgbClr val="0000FF"/>
                </a:solidFill>
                <a:latin typeface="Times New Roman Chuv" pitchFamily="18" charset="-52"/>
              </a:rPr>
              <a:t>яч</a:t>
            </a:r>
            <a:r>
              <a:rPr lang="ru-RU" dirty="0" err="1">
                <a:solidFill>
                  <a:srgbClr val="0000FF"/>
                </a:solidFill>
                <a:latin typeface="Times New Roman Chuv" pitchFamily="18" charset="-52"/>
              </a:rPr>
              <a:t>.</a:t>
            </a:r>
            <a:r>
              <a:rPr lang="ru-RU" dirty="0" err="1" smtClean="0">
                <a:solidFill>
                  <a:srgbClr val="0000FF"/>
                </a:solidFill>
                <a:latin typeface="Times New Roman Chuv" pitchFamily="18" charset="-52"/>
              </a:rPr>
              <a:t>пе</a:t>
            </a:r>
            <a:r>
              <a:rPr lang="ru-RU" dirty="0" smtClean="0">
                <a:solidFill>
                  <a:srgbClr val="0000FF"/>
                </a:solidFill>
                <a:latin typeface="Times New Roman Chuv" pitchFamily="18" charset="-52"/>
              </a:rPr>
              <a:t> </a:t>
            </a:r>
            <a:r>
              <a:rPr lang="ru-RU" dirty="0">
                <a:solidFill>
                  <a:srgbClr val="0000FF"/>
                </a:solidFill>
                <a:latin typeface="Times New Roman Chuv" pitchFamily="18" charset="-52"/>
              </a:rPr>
              <a:t>=</a:t>
            </a:r>
            <a:r>
              <a:rPr lang="ru-RU" dirty="0" err="1" smtClean="0">
                <a:solidFill>
                  <a:srgbClr val="0000FF"/>
                </a:solidFill>
                <a:latin typeface="Times New Roman Chuv" pitchFamily="18" charset="-52"/>
              </a:rPr>
              <a:t>ых</a:t>
            </a:r>
            <a:r>
              <a:rPr lang="ru-RU" dirty="0" err="1">
                <a:solidFill>
                  <a:srgbClr val="0000FF"/>
                </a:solidFill>
                <a:latin typeface="Times New Roman Chuv" pitchFamily="18" charset="-52"/>
              </a:rPr>
              <a:t>ё</a:t>
            </a:r>
            <a:r>
              <a:rPr lang="ru-RU" dirty="0" err="1" smtClean="0">
                <a:solidFill>
                  <a:srgbClr val="0000FF"/>
                </a:solidFill>
                <a:latin typeface="Times New Roman Chuv" pitchFamily="18" charset="-52"/>
              </a:rPr>
              <a:t>ннисем</a:t>
            </a:r>
            <a:r>
              <a:rPr lang="ru-RU" dirty="0" smtClean="0">
                <a:solidFill>
                  <a:srgbClr val="0000FF"/>
                </a:solidFill>
                <a:latin typeface="Times New Roman Chuv" pitchFamily="18" charset="-52"/>
              </a:rPr>
              <a:t> –</a:t>
            </a:r>
            <a:r>
              <a:rPr lang="ru-RU" dirty="0">
                <a:solidFill>
                  <a:srgbClr val="0000FF"/>
                </a:solidFill>
                <a:latin typeface="Times New Roman Chuv" pitchFamily="18" charset="-52"/>
              </a:rPr>
              <a:t>+</a:t>
            </a:r>
            <a:r>
              <a:rPr lang="ru-RU" dirty="0" err="1" smtClean="0">
                <a:solidFill>
                  <a:srgbClr val="0000FF"/>
                </a:solidFill>
                <a:latin typeface="Times New Roman Chuv" pitchFamily="18" charset="-52"/>
              </a:rPr>
              <a:t>ырма</a:t>
            </a:r>
            <a:r>
              <a:rPr lang="ru-RU" dirty="0" smtClean="0">
                <a:solidFill>
                  <a:srgbClr val="0000FF"/>
                </a:solidFill>
                <a:latin typeface="Times New Roman Chuv" pitchFamily="18" charset="-52"/>
              </a:rPr>
              <a:t> </a:t>
            </a:r>
            <a:r>
              <a:rPr lang="ru-RU" dirty="0" err="1">
                <a:solidFill>
                  <a:srgbClr val="0000FF"/>
                </a:solidFill>
                <a:latin typeface="Times New Roman Chuv" pitchFamily="18" charset="-52"/>
              </a:rPr>
              <a:t>леш</a:t>
            </a:r>
            <a:r>
              <a:rPr lang="ru-RU" dirty="0">
                <a:solidFill>
                  <a:srgbClr val="0000FF"/>
                </a:solidFill>
                <a:latin typeface="Times New Roman Chuv" pitchFamily="18" charset="-52"/>
              </a:rPr>
              <a:t> </a:t>
            </a:r>
            <a:r>
              <a:rPr lang="ru-RU" dirty="0" err="1">
                <a:solidFill>
                  <a:srgbClr val="0000FF"/>
                </a:solidFill>
                <a:latin typeface="Times New Roman Chuv" pitchFamily="18" charset="-52"/>
              </a:rPr>
              <a:t>енчи</a:t>
            </a:r>
            <a:r>
              <a:rPr lang="ru-RU" dirty="0">
                <a:solidFill>
                  <a:srgbClr val="0000FF"/>
                </a:solidFill>
                <a:latin typeface="Times New Roman Chuv" pitchFamily="18" charset="-52"/>
              </a:rPr>
              <a:t> </a:t>
            </a:r>
            <a:r>
              <a:rPr lang="ru-RU" dirty="0" err="1" smtClean="0">
                <a:solidFill>
                  <a:srgbClr val="0000FF"/>
                </a:solidFill>
                <a:latin typeface="Times New Roman Chuv" pitchFamily="18" charset="-52"/>
              </a:rPr>
              <a:t>урам</a:t>
            </a:r>
            <a:r>
              <a:rPr lang="ru-RU" dirty="0" smtClean="0">
                <a:solidFill>
                  <a:srgbClr val="0000FF"/>
                </a:solidFill>
                <a:latin typeface="Times New Roman Chuv" pitchFamily="18" charset="-52"/>
              </a:rPr>
              <a:t>;</a:t>
            </a:r>
            <a:endParaRPr lang="ru-RU" dirty="0">
              <a:solidFill>
                <a:srgbClr val="0000FF"/>
              </a:solidFill>
              <a:latin typeface="Times New Roman Chuv" pitchFamily="18" charset="-52"/>
            </a:endParaRPr>
          </a:p>
          <a:p>
            <a:pPr marL="0" lvl="0" indent="0">
              <a:buNone/>
            </a:pPr>
            <a:r>
              <a:rPr lang="ru-RU" dirty="0" smtClean="0">
                <a:solidFill>
                  <a:srgbClr val="0000FF"/>
                </a:solidFill>
                <a:latin typeface="Times New Roman Chuv" pitchFamily="18" charset="-52"/>
              </a:rPr>
              <a:t>  </a:t>
            </a:r>
            <a:r>
              <a:rPr lang="ru-RU" dirty="0">
                <a:solidFill>
                  <a:srgbClr val="0000FF"/>
                </a:solidFill>
                <a:latin typeface="Times New Roman Chuv" pitchFamily="18" charset="-52"/>
              </a:rPr>
              <a:t>+</a:t>
            </a:r>
            <a:r>
              <a:rPr lang="ru-RU" dirty="0" err="1" smtClean="0">
                <a:solidFill>
                  <a:srgbClr val="0000FF"/>
                </a:solidFill>
                <a:latin typeface="Times New Roman Chuv" pitchFamily="18" charset="-52"/>
              </a:rPr>
              <a:t>ырма</a:t>
            </a:r>
            <a:r>
              <a:rPr lang="ru-RU" dirty="0" smtClean="0">
                <a:solidFill>
                  <a:srgbClr val="0000FF"/>
                </a:solidFill>
                <a:latin typeface="Times New Roman Chuv" pitchFamily="18" charset="-52"/>
              </a:rPr>
              <a:t> </a:t>
            </a:r>
            <a:r>
              <a:rPr lang="ru-RU" dirty="0" err="1">
                <a:solidFill>
                  <a:srgbClr val="0000FF"/>
                </a:solidFill>
                <a:latin typeface="Times New Roman Chuv" pitchFamily="18" charset="-52"/>
              </a:rPr>
              <a:t>урам</a:t>
            </a:r>
            <a:r>
              <a:rPr lang="ru-RU" dirty="0" smtClean="0">
                <a:solidFill>
                  <a:srgbClr val="0000FF"/>
                </a:solidFill>
                <a:latin typeface="Times New Roman Chuv" pitchFamily="18" charset="-52"/>
              </a:rPr>
              <a:t>\: </a:t>
            </a:r>
            <a:r>
              <a:rPr lang="ru-RU" dirty="0">
                <a:solidFill>
                  <a:srgbClr val="0000FF"/>
                </a:solidFill>
                <a:latin typeface="Times New Roman Chuv" pitchFamily="18" charset="-52"/>
              </a:rPr>
              <a:t>+</a:t>
            </a:r>
            <a:r>
              <a:rPr lang="ru-RU" dirty="0" err="1" smtClean="0">
                <a:solidFill>
                  <a:srgbClr val="0000FF"/>
                </a:solidFill>
                <a:latin typeface="Times New Roman Chuv" pitchFamily="18" charset="-52"/>
              </a:rPr>
              <a:t>ырма</a:t>
            </a:r>
            <a:r>
              <a:rPr lang="ru-RU" dirty="0" smtClean="0">
                <a:solidFill>
                  <a:srgbClr val="0000FF"/>
                </a:solidFill>
                <a:latin typeface="Times New Roman Chuv" pitchFamily="18" charset="-52"/>
              </a:rPr>
              <a:t> </a:t>
            </a:r>
            <a:r>
              <a:rPr lang="ru-RU" dirty="0" err="1" smtClean="0">
                <a:solidFill>
                  <a:srgbClr val="0000FF"/>
                </a:solidFill>
                <a:latin typeface="Times New Roman Chuv" pitchFamily="18" charset="-52"/>
              </a:rPr>
              <a:t>х.рри</a:t>
            </a:r>
            <a:r>
              <a:rPr lang="ru-RU" dirty="0" smtClean="0">
                <a:solidFill>
                  <a:srgbClr val="0000FF"/>
                </a:solidFill>
                <a:latin typeface="Times New Roman Chuv" pitchFamily="18" charset="-52"/>
              </a:rPr>
              <a:t> </a:t>
            </a:r>
            <a:r>
              <a:rPr lang="ru-RU" dirty="0" err="1" smtClean="0">
                <a:solidFill>
                  <a:srgbClr val="0000FF"/>
                </a:solidFill>
                <a:latin typeface="Times New Roman Chuv" pitchFamily="18" charset="-52"/>
              </a:rPr>
              <a:t>урам</a:t>
            </a:r>
            <a:r>
              <a:rPr lang="ru-RU" dirty="0">
                <a:solidFill>
                  <a:srgbClr val="0000FF"/>
                </a:solidFill>
                <a:latin typeface="Times New Roman Chuv" pitchFamily="18" charset="-52"/>
              </a:rPr>
              <a:t>.</a:t>
            </a:r>
            <a:r>
              <a:rPr lang="ru-RU" dirty="0" smtClean="0">
                <a:solidFill>
                  <a:srgbClr val="0000FF"/>
                </a:solidFill>
                <a:latin typeface="Times New Roman Chuv" pitchFamily="18" charset="-52"/>
              </a:rPr>
              <a:t>;</a:t>
            </a:r>
          </a:p>
          <a:p>
            <a:pPr marL="0" lvl="0" indent="0">
              <a:buNone/>
            </a:pPr>
            <a:r>
              <a:rPr lang="ru-RU" dirty="0" smtClean="0">
                <a:solidFill>
                  <a:srgbClr val="0000FF"/>
                </a:solidFill>
                <a:latin typeface="Times New Roman Chuv" pitchFamily="18" charset="-52"/>
              </a:rPr>
              <a:t>3) </a:t>
            </a:r>
            <a:r>
              <a:rPr lang="ru-RU" dirty="0" err="1" smtClean="0">
                <a:solidFill>
                  <a:srgbClr val="0000FF"/>
                </a:solidFill>
                <a:latin typeface="Times New Roman Chuv" pitchFamily="18" charset="-52"/>
              </a:rPr>
              <a:t>таврал</a:t>
            </a:r>
            <a:r>
              <a:rPr lang="ru-RU" dirty="0" smtClean="0">
                <a:solidFill>
                  <a:srgbClr val="0000FF"/>
                </a:solidFill>
                <a:latin typeface="Times New Roman Chuv" pitchFamily="18" charset="-52"/>
              </a:rPr>
              <a:t>=х </a:t>
            </a:r>
            <a:r>
              <a:rPr lang="ru-RU" dirty="0" err="1">
                <a:solidFill>
                  <a:srgbClr val="0000FF"/>
                </a:solidFill>
                <a:latin typeface="Times New Roman Chuv" pitchFamily="18" charset="-52"/>
              </a:rPr>
              <a:t>енне</a:t>
            </a:r>
            <a:r>
              <a:rPr lang="ru-RU" dirty="0">
                <a:solidFill>
                  <a:srgbClr val="0000FF"/>
                </a:solidFill>
                <a:latin typeface="Times New Roman Chuv" pitchFamily="18" charset="-52"/>
              </a:rPr>
              <a:t>  кура </a:t>
            </a:r>
            <a:r>
              <a:rPr lang="ru-RU" dirty="0" err="1">
                <a:solidFill>
                  <a:srgbClr val="0000FF"/>
                </a:solidFill>
                <a:latin typeface="Times New Roman Chuv" pitchFamily="18" charset="-52"/>
              </a:rPr>
              <a:t>ят</a:t>
            </a:r>
            <a:r>
              <a:rPr lang="ru-RU" dirty="0">
                <a:solidFill>
                  <a:srgbClr val="0000FF"/>
                </a:solidFill>
                <a:latin typeface="Times New Roman Chuv" pitchFamily="18" charset="-52"/>
              </a:rPr>
              <a:t> </a:t>
            </a:r>
            <a:r>
              <a:rPr lang="ru-RU" dirty="0" err="1">
                <a:solidFill>
                  <a:srgbClr val="0000FF"/>
                </a:solidFill>
                <a:latin typeface="Times New Roman Chuv" pitchFamily="18" charset="-52"/>
              </a:rPr>
              <a:t>панисем</a:t>
            </a:r>
            <a:r>
              <a:rPr lang="ru-RU" dirty="0">
                <a:solidFill>
                  <a:srgbClr val="0000FF"/>
                </a:solidFill>
                <a:latin typeface="Times New Roman Chuv" pitchFamily="18" charset="-52"/>
              </a:rPr>
              <a:t> – </a:t>
            </a:r>
            <a:r>
              <a:rPr lang="ru-RU" dirty="0" smtClean="0">
                <a:solidFill>
                  <a:srgbClr val="0000FF"/>
                </a:solidFill>
                <a:latin typeface="Times New Roman Chuv" pitchFamily="18" charset="-52"/>
              </a:rPr>
              <a:t>Тури</a:t>
            </a:r>
          </a:p>
          <a:p>
            <a:pPr marL="0" lvl="0" indent="0">
              <a:buNone/>
            </a:pPr>
            <a:r>
              <a:rPr lang="ru-RU" dirty="0">
                <a:solidFill>
                  <a:srgbClr val="0000FF"/>
                </a:solidFill>
                <a:latin typeface="Times New Roman Chuv" pitchFamily="18" charset="-52"/>
              </a:rPr>
              <a:t> </a:t>
            </a:r>
            <a:r>
              <a:rPr lang="ru-RU" dirty="0" smtClean="0">
                <a:solidFill>
                  <a:srgbClr val="0000FF"/>
                </a:solidFill>
                <a:latin typeface="Times New Roman Chuv" pitchFamily="18" charset="-52"/>
              </a:rPr>
              <a:t> </a:t>
            </a:r>
            <a:r>
              <a:rPr lang="ru-RU" dirty="0" err="1" smtClean="0">
                <a:solidFill>
                  <a:srgbClr val="0000FF"/>
                </a:solidFill>
                <a:latin typeface="Times New Roman Chuv" pitchFamily="18" charset="-52"/>
              </a:rPr>
              <a:t>урам</a:t>
            </a:r>
            <a:r>
              <a:rPr lang="ru-RU" dirty="0">
                <a:solidFill>
                  <a:srgbClr val="0000FF"/>
                </a:solidFill>
                <a:latin typeface="Times New Roman Chuv" pitchFamily="18" charset="-52"/>
              </a:rPr>
              <a:t>:</a:t>
            </a:r>
            <a:r>
              <a:rPr lang="ru-RU" dirty="0" smtClean="0">
                <a:solidFill>
                  <a:srgbClr val="0000FF"/>
                </a:solidFill>
                <a:latin typeface="Times New Roman Chuv" pitchFamily="18" charset="-52"/>
              </a:rPr>
              <a:t> </a:t>
            </a:r>
            <a:r>
              <a:rPr lang="ru-RU" dirty="0" err="1">
                <a:solidFill>
                  <a:srgbClr val="0000FF"/>
                </a:solidFill>
                <a:latin typeface="Times New Roman Chuv" pitchFamily="18" charset="-52"/>
              </a:rPr>
              <a:t>Анатри</a:t>
            </a:r>
            <a:r>
              <a:rPr lang="ru-RU" dirty="0">
                <a:solidFill>
                  <a:srgbClr val="0000FF"/>
                </a:solidFill>
                <a:latin typeface="Times New Roman Chuv" pitchFamily="18" charset="-52"/>
              </a:rPr>
              <a:t> </a:t>
            </a:r>
            <a:r>
              <a:rPr lang="ru-RU" dirty="0" err="1" smtClean="0">
                <a:solidFill>
                  <a:srgbClr val="0000FF"/>
                </a:solidFill>
                <a:latin typeface="Times New Roman Chuv" pitchFamily="18" charset="-52"/>
              </a:rPr>
              <a:t>урам</a:t>
            </a:r>
            <a:r>
              <a:rPr lang="ru-RU" dirty="0">
                <a:solidFill>
                  <a:srgbClr val="0000FF"/>
                </a:solidFill>
                <a:latin typeface="Times New Roman Chuv" pitchFamily="18" charset="-52"/>
              </a:rPr>
              <a:t>:</a:t>
            </a:r>
            <a:r>
              <a:rPr lang="ru-RU" dirty="0" smtClean="0">
                <a:solidFill>
                  <a:srgbClr val="0000FF"/>
                </a:solidFill>
                <a:latin typeface="Times New Roman Chuv" pitchFamily="18" charset="-52"/>
              </a:rPr>
              <a:t> </a:t>
            </a:r>
            <a:r>
              <a:rPr lang="ru-RU" dirty="0" err="1" smtClean="0">
                <a:solidFill>
                  <a:srgbClr val="0000FF"/>
                </a:solidFill>
                <a:latin typeface="Times New Roman Chuv" pitchFamily="18" charset="-52"/>
              </a:rPr>
              <a:t>Урл</a:t>
            </a:r>
            <a:r>
              <a:rPr lang="ru-RU" dirty="0" err="1">
                <a:solidFill>
                  <a:srgbClr val="0000FF"/>
                </a:solidFill>
                <a:latin typeface="Times New Roman Chuv" pitchFamily="18" charset="-52"/>
              </a:rPr>
              <a:t>ё</a:t>
            </a:r>
            <a:r>
              <a:rPr lang="ru-RU" dirty="0" smtClean="0">
                <a:solidFill>
                  <a:srgbClr val="0000FF"/>
                </a:solidFill>
                <a:latin typeface="Times New Roman Chuv" pitchFamily="18" charset="-52"/>
              </a:rPr>
              <a:t> </a:t>
            </a:r>
            <a:r>
              <a:rPr lang="ru-RU" dirty="0" err="1" smtClean="0">
                <a:solidFill>
                  <a:srgbClr val="0000FF"/>
                </a:solidFill>
                <a:latin typeface="Times New Roman Chuv" pitchFamily="18" charset="-52"/>
              </a:rPr>
              <a:t>урам</a:t>
            </a:r>
            <a:r>
              <a:rPr lang="ru-RU" dirty="0" smtClean="0">
                <a:solidFill>
                  <a:srgbClr val="0000FF"/>
                </a:solidFill>
                <a:latin typeface="Times New Roman Chuv" pitchFamily="18" charset="-52"/>
              </a:rPr>
              <a:t>;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dirty="0">
                <a:solidFill>
                  <a:srgbClr val="0000FF"/>
                </a:solidFill>
                <a:latin typeface="Times New Roman Chuv" pitchFamily="18" charset="-52"/>
              </a:rPr>
              <a:t>=</a:t>
            </a:r>
            <a:r>
              <a:rPr lang="ru-RU" dirty="0" err="1" smtClean="0">
                <a:solidFill>
                  <a:srgbClr val="0000FF"/>
                </a:solidFill>
                <a:latin typeface="Times New Roman Chuv" pitchFamily="18" charset="-52"/>
              </a:rPr>
              <a:t>ут</a:t>
            </a:r>
            <a:r>
              <a:rPr lang="ru-RU" dirty="0" smtClean="0">
                <a:solidFill>
                  <a:srgbClr val="0000FF"/>
                </a:solidFill>
                <a:latin typeface="Times New Roman Chuv" pitchFamily="18" charset="-52"/>
              </a:rPr>
              <a:t> </a:t>
            </a:r>
            <a:r>
              <a:rPr lang="ru-RU" dirty="0">
                <a:solidFill>
                  <a:srgbClr val="0000FF"/>
                </a:solidFill>
                <a:latin typeface="Times New Roman Chuv" pitchFamily="18" charset="-52"/>
              </a:rPr>
              <a:t>=</a:t>
            </a:r>
            <a:r>
              <a:rPr lang="ru-RU" dirty="0" err="1" smtClean="0">
                <a:solidFill>
                  <a:srgbClr val="0000FF"/>
                </a:solidFill>
                <a:latin typeface="Times New Roman Chuv" pitchFamily="18" charset="-52"/>
              </a:rPr>
              <a:t>антал</a:t>
            </a:r>
            <a:r>
              <a:rPr lang="ru-RU" dirty="0" err="1">
                <a:solidFill>
                  <a:srgbClr val="0000FF"/>
                </a:solidFill>
                <a:latin typeface="Times New Roman Chuv" pitchFamily="18" charset="-52"/>
              </a:rPr>
              <a:t>ё</a:t>
            </a:r>
            <a:r>
              <a:rPr lang="ru-RU" dirty="0" err="1" smtClean="0">
                <a:solidFill>
                  <a:srgbClr val="0000FF"/>
                </a:solidFill>
                <a:latin typeface="Times New Roman Chuv" pitchFamily="18" charset="-52"/>
              </a:rPr>
              <a:t>к</a:t>
            </a:r>
            <a:r>
              <a:rPr lang="ru-RU" dirty="0" smtClean="0">
                <a:solidFill>
                  <a:srgbClr val="0000FF"/>
                </a:solidFill>
                <a:latin typeface="Times New Roman Chuv" pitchFamily="18" charset="-52"/>
              </a:rPr>
              <a:t> </a:t>
            </a:r>
            <a:r>
              <a:rPr lang="ru-RU" dirty="0" err="1" smtClean="0">
                <a:solidFill>
                  <a:srgbClr val="0000FF"/>
                </a:solidFill>
                <a:latin typeface="Times New Roman Chuv" pitchFamily="18" charset="-52"/>
              </a:rPr>
              <a:t>пулёмне</a:t>
            </a:r>
            <a:r>
              <a:rPr lang="ru-RU" dirty="0" smtClean="0">
                <a:solidFill>
                  <a:srgbClr val="0000FF"/>
                </a:solidFill>
                <a:latin typeface="Times New Roman Chuv" pitchFamily="18" charset="-52"/>
              </a:rPr>
              <a:t> </a:t>
            </a:r>
            <a:r>
              <a:rPr lang="ru-RU" dirty="0" err="1" smtClean="0">
                <a:solidFill>
                  <a:srgbClr val="0000FF"/>
                </a:solidFill>
                <a:latin typeface="Times New Roman Chuv" pitchFamily="18" charset="-52"/>
              </a:rPr>
              <a:t>усё</a:t>
            </a:r>
            <a:r>
              <a:rPr lang="ru-RU" dirty="0" smtClean="0">
                <a:solidFill>
                  <a:srgbClr val="0000FF"/>
                </a:solidFill>
                <a:latin typeface="Times New Roman Chuv" pitchFamily="18" charset="-52"/>
              </a:rPr>
              <a:t> </a:t>
            </a:r>
            <a:r>
              <a:rPr lang="ru-RU" dirty="0">
                <a:solidFill>
                  <a:srgbClr val="0000FF"/>
                </a:solidFill>
                <a:latin typeface="Times New Roman Chuv" pitchFamily="18" charset="-52"/>
              </a:rPr>
              <a:t>курса </a:t>
            </a:r>
            <a:r>
              <a:rPr lang="ru-RU" dirty="0" err="1" smtClean="0">
                <a:solidFill>
                  <a:srgbClr val="0000FF"/>
                </a:solidFill>
                <a:latin typeface="Times New Roman Chuv" pitchFamily="18" charset="-52"/>
              </a:rPr>
              <a:t>панё</a:t>
            </a:r>
            <a:r>
              <a:rPr lang="ru-RU" dirty="0" smtClean="0">
                <a:solidFill>
                  <a:srgbClr val="0000FF"/>
                </a:solidFill>
                <a:latin typeface="Times New Roman Chuv" pitchFamily="18" charset="-52"/>
              </a:rPr>
              <a:t> </a:t>
            </a:r>
            <a:r>
              <a:rPr lang="ru-RU" dirty="0" err="1">
                <a:solidFill>
                  <a:srgbClr val="0000FF"/>
                </a:solidFill>
                <a:latin typeface="Times New Roman Chuv" pitchFamily="18" charset="-52"/>
              </a:rPr>
              <a:t>ятсем</a:t>
            </a:r>
            <a:r>
              <a:rPr lang="ru-RU" dirty="0">
                <a:solidFill>
                  <a:srgbClr val="0000FF"/>
                </a:solidFill>
                <a:latin typeface="Times New Roman Chuv" pitchFamily="18" charset="-52"/>
              </a:rPr>
              <a:t> – Сив </a:t>
            </a:r>
            <a:r>
              <a:rPr lang="ru-RU" dirty="0" err="1" smtClean="0">
                <a:solidFill>
                  <a:srgbClr val="0000FF"/>
                </a:solidFill>
                <a:latin typeface="Times New Roman Chuv" pitchFamily="18" charset="-52"/>
              </a:rPr>
              <a:t>урам</a:t>
            </a:r>
            <a:r>
              <a:rPr lang="ru-RU" dirty="0">
                <a:solidFill>
                  <a:srgbClr val="0000FF"/>
                </a:solidFill>
                <a:latin typeface="Times New Roman Chuv" pitchFamily="18" charset="-52"/>
              </a:rPr>
              <a:t>:</a:t>
            </a:r>
            <a:r>
              <a:rPr lang="ru-RU" dirty="0" smtClean="0">
                <a:solidFill>
                  <a:srgbClr val="0000FF"/>
                </a:solidFill>
                <a:latin typeface="Times New Roman Chuv" pitchFamily="18" charset="-52"/>
              </a:rPr>
              <a:t> </a:t>
            </a:r>
            <a:r>
              <a:rPr lang="ru-RU" dirty="0" err="1">
                <a:solidFill>
                  <a:srgbClr val="0000FF"/>
                </a:solidFill>
                <a:latin typeface="Times New Roman Chuv" pitchFamily="18" charset="-52"/>
              </a:rPr>
              <a:t>Лачака</a:t>
            </a:r>
            <a:r>
              <a:rPr lang="ru-RU" dirty="0">
                <a:solidFill>
                  <a:srgbClr val="0000FF"/>
                </a:solidFill>
                <a:latin typeface="Times New Roman Chuv" pitchFamily="18" charset="-52"/>
              </a:rPr>
              <a:t> </a:t>
            </a:r>
            <a:r>
              <a:rPr lang="ru-RU" dirty="0" err="1" smtClean="0">
                <a:solidFill>
                  <a:srgbClr val="0000FF"/>
                </a:solidFill>
                <a:latin typeface="Times New Roman Chuv" pitchFamily="18" charset="-52"/>
              </a:rPr>
              <a:t>урам</a:t>
            </a:r>
            <a:r>
              <a:rPr lang="ru-RU" dirty="0">
                <a:solidFill>
                  <a:srgbClr val="0000FF"/>
                </a:solidFill>
                <a:latin typeface="Times New Roman Chuv" pitchFamily="18" charset="-52"/>
              </a:rPr>
              <a:t>.</a:t>
            </a:r>
            <a:r>
              <a:rPr lang="ru-RU" dirty="0" smtClean="0">
                <a:solidFill>
                  <a:srgbClr val="0000FF"/>
                </a:solidFill>
                <a:latin typeface="Times New Roman Chuv" pitchFamily="18" charset="-52"/>
              </a:rPr>
              <a:t>;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dirty="0" err="1" smtClean="0">
                <a:solidFill>
                  <a:srgbClr val="0000FF"/>
                </a:solidFill>
                <a:latin typeface="Times New Roman Chuv" pitchFamily="18" charset="-52"/>
              </a:rPr>
              <a:t>ялти</a:t>
            </a:r>
            <a:r>
              <a:rPr lang="ru-RU" dirty="0" smtClean="0">
                <a:solidFill>
                  <a:srgbClr val="0000FF"/>
                </a:solidFill>
                <a:latin typeface="Times New Roman Chuv" pitchFamily="18" charset="-52"/>
              </a:rPr>
              <a:t> </a:t>
            </a:r>
            <a:r>
              <a:rPr lang="ru-RU" dirty="0" err="1" smtClean="0">
                <a:solidFill>
                  <a:srgbClr val="0000FF"/>
                </a:solidFill>
                <a:latin typeface="Times New Roman Chuv" pitchFamily="18" charset="-52"/>
              </a:rPr>
              <a:t>палл</a:t>
            </a:r>
            <a:r>
              <a:rPr lang="ru-RU" dirty="0" err="1">
                <a:solidFill>
                  <a:srgbClr val="0000FF"/>
                </a:solidFill>
                <a:latin typeface="Times New Roman Chuv" pitchFamily="18" charset="-52"/>
              </a:rPr>
              <a:t>ё</a:t>
            </a:r>
            <a:r>
              <a:rPr lang="ru-RU" dirty="0" smtClean="0">
                <a:solidFill>
                  <a:srgbClr val="0000FF"/>
                </a:solidFill>
                <a:latin typeface="Times New Roman Chuv" pitchFamily="18" charset="-52"/>
              </a:rPr>
              <a:t> </a:t>
            </a:r>
            <a:r>
              <a:rPr lang="ru-RU" dirty="0">
                <a:solidFill>
                  <a:srgbClr val="0000FF"/>
                </a:solidFill>
                <a:latin typeface="Times New Roman Chuv" pitchFamily="18" charset="-52"/>
              </a:rPr>
              <a:t>объекта кура </a:t>
            </a:r>
            <a:r>
              <a:rPr lang="ru-RU" dirty="0" err="1" smtClean="0">
                <a:solidFill>
                  <a:srgbClr val="0000FF"/>
                </a:solidFill>
                <a:latin typeface="Times New Roman Chuv" pitchFamily="18" charset="-52"/>
              </a:rPr>
              <a:t>панё</a:t>
            </a:r>
            <a:r>
              <a:rPr lang="ru-RU" dirty="0" smtClean="0">
                <a:solidFill>
                  <a:srgbClr val="0000FF"/>
                </a:solidFill>
                <a:latin typeface="Times New Roman Chuv" pitchFamily="18" charset="-52"/>
              </a:rPr>
              <a:t> </a:t>
            </a:r>
            <a:r>
              <a:rPr lang="ru-RU" dirty="0" err="1" smtClean="0">
                <a:solidFill>
                  <a:srgbClr val="0000FF"/>
                </a:solidFill>
                <a:latin typeface="Times New Roman Chuv" pitchFamily="18" charset="-52"/>
              </a:rPr>
              <a:t>ятсем</a:t>
            </a:r>
            <a:r>
              <a:rPr lang="ru-RU" dirty="0" smtClean="0">
                <a:solidFill>
                  <a:srgbClr val="0000FF"/>
                </a:solidFill>
                <a:latin typeface="Times New Roman Chuv" pitchFamily="18" charset="-52"/>
              </a:rPr>
              <a:t>–Чирк\ </a:t>
            </a:r>
            <a:r>
              <a:rPr lang="ru-RU" dirty="0" err="1" smtClean="0">
                <a:solidFill>
                  <a:srgbClr val="0000FF"/>
                </a:solidFill>
                <a:latin typeface="Times New Roman Chuv" pitchFamily="18" charset="-52"/>
              </a:rPr>
              <a:t>урам</a:t>
            </a:r>
            <a:r>
              <a:rPr lang="ru-RU" dirty="0" smtClean="0">
                <a:solidFill>
                  <a:srgbClr val="0000FF"/>
                </a:solidFill>
                <a:latin typeface="Times New Roman Chuv" pitchFamily="18" charset="-52"/>
              </a:rPr>
              <a:t>.: </a:t>
            </a:r>
            <a:r>
              <a:rPr lang="ru-RU" dirty="0" err="1">
                <a:solidFill>
                  <a:srgbClr val="0000FF"/>
                </a:solidFill>
                <a:latin typeface="Times New Roman Chuv" pitchFamily="18" charset="-52"/>
              </a:rPr>
              <a:t>Шкул</a:t>
            </a:r>
            <a:r>
              <a:rPr lang="ru-RU" dirty="0">
                <a:solidFill>
                  <a:srgbClr val="0000FF"/>
                </a:solidFill>
                <a:latin typeface="Times New Roman Chuv" pitchFamily="18" charset="-52"/>
              </a:rPr>
              <a:t> </a:t>
            </a:r>
            <a:r>
              <a:rPr lang="ru-RU" dirty="0" err="1" smtClean="0">
                <a:solidFill>
                  <a:srgbClr val="0000FF"/>
                </a:solidFill>
                <a:latin typeface="Times New Roman Chuv" pitchFamily="18" charset="-52"/>
              </a:rPr>
              <a:t>урам</a:t>
            </a:r>
            <a:r>
              <a:rPr lang="ru-RU">
                <a:solidFill>
                  <a:srgbClr val="0000FF"/>
                </a:solidFill>
                <a:latin typeface="Times New Roman Chuv" pitchFamily="18" charset="-52"/>
              </a:rPr>
              <a:t>.</a:t>
            </a:r>
            <a:endParaRPr lang="ru-RU" dirty="0">
              <a:solidFill>
                <a:srgbClr val="0000FF"/>
              </a:solidFill>
              <a:latin typeface="Times New Roman Chuv" pitchFamily="18" charset="-52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8879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C00000"/>
                </a:solidFill>
                <a:latin typeface="Times New Roman Chuv" pitchFamily="18" charset="-52"/>
              </a:rPr>
              <a:t>Годонимсен</a:t>
            </a:r>
            <a:r>
              <a:rPr lang="ru-RU" dirty="0" smtClean="0">
                <a:solidFill>
                  <a:srgbClr val="C00000"/>
                </a:solidFill>
                <a:latin typeface="Times New Roman Chuv" pitchFamily="18" charset="-52"/>
              </a:rPr>
              <a:t> этимологий.</a:t>
            </a:r>
            <a:endParaRPr lang="ru-RU" dirty="0">
              <a:solidFill>
                <a:srgbClr val="C00000"/>
              </a:solidFill>
              <a:latin typeface="Times New Roman Chuv" pitchFamily="18" charset="-52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79512" y="1340768"/>
            <a:ext cx="4896544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0000FF"/>
                </a:solidFill>
                <a:latin typeface="Times New Roman Chuv" pitchFamily="18" charset="-52"/>
              </a:rPr>
              <a:t>Петр Валерианович </a:t>
            </a:r>
            <a:r>
              <a:rPr lang="ru-RU" b="1" dirty="0" err="1">
                <a:solidFill>
                  <a:srgbClr val="0000FF"/>
                </a:solidFill>
                <a:latin typeface="Times New Roman Chuv" pitchFamily="18" charset="-52"/>
              </a:rPr>
              <a:t>Валериановран</a:t>
            </a:r>
            <a:r>
              <a:rPr lang="ru-RU" b="1" dirty="0">
                <a:solidFill>
                  <a:srgbClr val="0000FF"/>
                </a:solidFill>
                <a:latin typeface="Times New Roman Chuv" pitchFamily="18" charset="-52"/>
              </a:rPr>
              <a:t> =</a:t>
            </a:r>
            <a:r>
              <a:rPr lang="ru-RU" b="1" dirty="0" err="1" smtClean="0">
                <a:solidFill>
                  <a:srgbClr val="0000FF"/>
                </a:solidFill>
                <a:latin typeface="Times New Roman Chuv" pitchFamily="18" charset="-52"/>
              </a:rPr>
              <a:t>ырса</a:t>
            </a:r>
            <a:r>
              <a:rPr lang="ru-RU" b="1" dirty="0" smtClean="0">
                <a:solidFill>
                  <a:srgbClr val="0000FF"/>
                </a:solidFill>
                <a:latin typeface="Times New Roman Chuv" pitchFamily="18" charset="-52"/>
              </a:rPr>
              <a:t> </a:t>
            </a:r>
            <a:r>
              <a:rPr lang="ru-RU" b="1" dirty="0" err="1" smtClean="0">
                <a:solidFill>
                  <a:srgbClr val="0000FF"/>
                </a:solidFill>
                <a:latin typeface="Times New Roman Chuv" pitchFamily="18" charset="-52"/>
              </a:rPr>
              <a:t>илн</a:t>
            </a:r>
            <a:r>
              <a:rPr lang="ru-RU" b="1" dirty="0" smtClean="0">
                <a:solidFill>
                  <a:srgbClr val="0000FF"/>
                </a:solidFill>
                <a:latin typeface="Times New Roman Chuv" pitchFamily="18" charset="-52"/>
              </a:rPr>
              <a:t>.% «</a:t>
            </a:r>
            <a:r>
              <a:rPr lang="ru-RU" b="1" dirty="0" err="1">
                <a:solidFill>
                  <a:srgbClr val="0000FF"/>
                </a:solidFill>
                <a:latin typeface="Times New Roman Chuv" pitchFamily="18" charset="-52"/>
              </a:rPr>
              <a:t>Вивила</a:t>
            </a:r>
            <a:r>
              <a:rPr lang="ru-RU" b="1" dirty="0">
                <a:solidFill>
                  <a:srgbClr val="0000FF"/>
                </a:solidFill>
                <a:latin typeface="Times New Roman Chuv" pitchFamily="18" charset="-52"/>
              </a:rPr>
              <a:t> </a:t>
            </a:r>
            <a:r>
              <a:rPr lang="ru-RU" b="1" dirty="0" err="1" smtClean="0">
                <a:solidFill>
                  <a:srgbClr val="0000FF"/>
                </a:solidFill>
                <a:latin typeface="Times New Roman Chuv" pitchFamily="18" charset="-52"/>
              </a:rPr>
              <a:t>урам.нче</a:t>
            </a:r>
            <a:r>
              <a:rPr lang="ru-RU" b="1" dirty="0" smtClean="0">
                <a:solidFill>
                  <a:srgbClr val="0000FF"/>
                </a:solidFill>
                <a:latin typeface="Times New Roman Chuv" pitchFamily="18" charset="-52"/>
              </a:rPr>
              <a:t> </a:t>
            </a:r>
            <a:r>
              <a:rPr lang="ru-RU" b="1" dirty="0" err="1">
                <a:solidFill>
                  <a:srgbClr val="0000FF"/>
                </a:solidFill>
                <a:latin typeface="Times New Roman Chuv" pitchFamily="18" charset="-52"/>
              </a:rPr>
              <a:t>чи</a:t>
            </a:r>
            <a:r>
              <a:rPr lang="ru-RU" b="1" dirty="0">
                <a:solidFill>
                  <a:srgbClr val="0000FF"/>
                </a:solidFill>
                <a:latin typeface="Times New Roman Chuv" pitchFamily="18" charset="-52"/>
              </a:rPr>
              <a:t> </a:t>
            </a:r>
            <a:r>
              <a:rPr lang="ru-RU" b="1" dirty="0" err="1">
                <a:solidFill>
                  <a:srgbClr val="0000FF"/>
                </a:solidFill>
                <a:latin typeface="Times New Roman Chuv" pitchFamily="18" charset="-52"/>
              </a:rPr>
              <a:t>малтанах</a:t>
            </a:r>
            <a:r>
              <a:rPr lang="ru-RU" b="1" dirty="0">
                <a:solidFill>
                  <a:srgbClr val="0000FF"/>
                </a:solidFill>
                <a:latin typeface="Times New Roman Chuv" pitchFamily="18" charset="-52"/>
              </a:rPr>
              <a:t> </a:t>
            </a:r>
            <a:r>
              <a:rPr lang="ru-RU" b="1" dirty="0" err="1">
                <a:solidFill>
                  <a:srgbClr val="0000FF"/>
                </a:solidFill>
                <a:latin typeface="Times New Roman Chuv" pitchFamily="18" charset="-52"/>
              </a:rPr>
              <a:t>Вивила</a:t>
            </a:r>
            <a:r>
              <a:rPr lang="ru-RU" b="1" dirty="0">
                <a:solidFill>
                  <a:srgbClr val="0000FF"/>
                </a:solidFill>
                <a:latin typeface="Times New Roman Chuv" pitchFamily="18" charset="-52"/>
              </a:rPr>
              <a:t> </a:t>
            </a:r>
            <a:r>
              <a:rPr lang="ru-RU" b="1" dirty="0" err="1" smtClean="0">
                <a:solidFill>
                  <a:srgbClr val="0000FF"/>
                </a:solidFill>
                <a:latin typeface="Times New Roman Chuv" pitchFamily="18" charset="-52"/>
              </a:rPr>
              <a:t>ятл</a:t>
            </a:r>
            <a:r>
              <a:rPr lang="ru-RU" b="1" dirty="0" err="1">
                <a:solidFill>
                  <a:srgbClr val="0000FF"/>
                </a:solidFill>
                <a:latin typeface="Times New Roman Chuv" pitchFamily="18" charset="-52"/>
              </a:rPr>
              <a:t>ё</a:t>
            </a:r>
            <a:r>
              <a:rPr lang="ru-RU" b="1" dirty="0" smtClean="0">
                <a:solidFill>
                  <a:srgbClr val="0000FF"/>
                </a:solidFill>
                <a:latin typeface="Times New Roman Chuv" pitchFamily="18" charset="-52"/>
              </a:rPr>
              <a:t> </a:t>
            </a:r>
            <a:r>
              <a:rPr lang="ru-RU" b="1" dirty="0">
                <a:solidFill>
                  <a:srgbClr val="0000FF"/>
                </a:solidFill>
                <a:latin typeface="Times New Roman Chuv" pitchFamily="18" charset="-52"/>
              </a:rPr>
              <a:t>=</a:t>
            </a:r>
            <a:r>
              <a:rPr lang="ru-RU" b="1" dirty="0" err="1" smtClean="0">
                <a:solidFill>
                  <a:srgbClr val="0000FF"/>
                </a:solidFill>
                <a:latin typeface="Times New Roman Chuv" pitchFamily="18" charset="-52"/>
              </a:rPr>
              <a:t>ын</a:t>
            </a:r>
            <a:r>
              <a:rPr lang="ru-RU" b="1" dirty="0" smtClean="0">
                <a:solidFill>
                  <a:srgbClr val="0000FF"/>
                </a:solidFill>
                <a:latin typeface="Times New Roman Chuv" pitchFamily="18" charset="-52"/>
              </a:rPr>
              <a:t> </a:t>
            </a:r>
            <a:r>
              <a:rPr lang="ru-RU" b="1" dirty="0" err="1" smtClean="0">
                <a:solidFill>
                  <a:srgbClr val="0000FF"/>
                </a:solidFill>
                <a:latin typeface="Times New Roman Chuv" pitchFamily="18" charset="-52"/>
              </a:rPr>
              <a:t>пурённё</a:t>
            </a:r>
            <a:r>
              <a:rPr lang="ru-RU" b="1" dirty="0">
                <a:solidFill>
                  <a:srgbClr val="0000FF"/>
                </a:solidFill>
                <a:latin typeface="Times New Roman Chuv" pitchFamily="18" charset="-52"/>
              </a:rPr>
              <a:t>?</a:t>
            </a:r>
            <a:r>
              <a:rPr lang="ru-RU" b="1" dirty="0" smtClean="0">
                <a:solidFill>
                  <a:srgbClr val="0000FF"/>
                </a:solidFill>
                <a:latin typeface="Times New Roman Chuv" pitchFamily="18" charset="-52"/>
              </a:rPr>
              <a:t> </a:t>
            </a:r>
            <a:r>
              <a:rPr lang="ru-RU" b="1" dirty="0" err="1">
                <a:solidFill>
                  <a:srgbClr val="0000FF"/>
                </a:solidFill>
                <a:latin typeface="Times New Roman Chuv" pitchFamily="18" charset="-52"/>
              </a:rPr>
              <a:t>Ун</a:t>
            </a:r>
            <a:r>
              <a:rPr lang="ru-RU" b="1" dirty="0">
                <a:solidFill>
                  <a:srgbClr val="0000FF"/>
                </a:solidFill>
                <a:latin typeface="Times New Roman Chuv" pitchFamily="18" charset="-52"/>
              </a:rPr>
              <a:t> </a:t>
            </a:r>
            <a:r>
              <a:rPr lang="ru-RU" b="1" dirty="0" err="1" smtClean="0">
                <a:solidFill>
                  <a:srgbClr val="0000FF"/>
                </a:solidFill>
                <a:latin typeface="Times New Roman Chuv" pitchFamily="18" charset="-52"/>
              </a:rPr>
              <a:t>яч</a:t>
            </a:r>
            <a:r>
              <a:rPr lang="ru-RU" b="1" dirty="0" err="1">
                <a:solidFill>
                  <a:srgbClr val="0000FF"/>
                </a:solidFill>
                <a:latin typeface="Times New Roman Chuv" pitchFamily="18" charset="-52"/>
              </a:rPr>
              <a:t>.</a:t>
            </a:r>
            <a:r>
              <a:rPr lang="ru-RU" b="1" dirty="0" err="1" smtClean="0">
                <a:solidFill>
                  <a:srgbClr val="0000FF"/>
                </a:solidFill>
                <a:latin typeface="Times New Roman Chuv" pitchFamily="18" charset="-52"/>
              </a:rPr>
              <a:t>пе</a:t>
            </a:r>
            <a:r>
              <a:rPr lang="ru-RU" b="1" dirty="0" smtClean="0">
                <a:solidFill>
                  <a:srgbClr val="0000FF"/>
                </a:solidFill>
                <a:latin typeface="Times New Roman Chuv" pitchFamily="18" charset="-52"/>
              </a:rPr>
              <a:t> </a:t>
            </a:r>
            <a:r>
              <a:rPr lang="ru-RU" b="1" dirty="0" err="1">
                <a:solidFill>
                  <a:srgbClr val="0000FF"/>
                </a:solidFill>
                <a:latin typeface="Times New Roman Chuv" pitchFamily="18" charset="-52"/>
              </a:rPr>
              <a:t>урам</a:t>
            </a:r>
            <a:r>
              <a:rPr lang="ru-RU" b="1" dirty="0">
                <a:solidFill>
                  <a:srgbClr val="0000FF"/>
                </a:solidFill>
                <a:latin typeface="Times New Roman Chuv" pitchFamily="18" charset="-52"/>
              </a:rPr>
              <a:t> </a:t>
            </a:r>
            <a:r>
              <a:rPr lang="ru-RU" b="1" dirty="0" err="1">
                <a:solidFill>
                  <a:srgbClr val="0000FF"/>
                </a:solidFill>
                <a:latin typeface="Times New Roman Chuv" pitchFamily="18" charset="-52"/>
              </a:rPr>
              <a:t>ятне</a:t>
            </a:r>
            <a:r>
              <a:rPr lang="ru-RU" b="1" dirty="0">
                <a:solidFill>
                  <a:srgbClr val="0000FF"/>
                </a:solidFill>
                <a:latin typeface="Times New Roman Chuv" pitchFamily="18" charset="-52"/>
              </a:rPr>
              <a:t> </a:t>
            </a:r>
            <a:r>
              <a:rPr lang="ru-RU" b="1" dirty="0" err="1" smtClean="0">
                <a:solidFill>
                  <a:srgbClr val="0000FF"/>
                </a:solidFill>
                <a:latin typeface="Times New Roman Chuv" pitchFamily="18" charset="-52"/>
              </a:rPr>
              <a:t>панё</a:t>
            </a:r>
            <a:r>
              <a:rPr lang="ru-RU" b="1" dirty="0" smtClean="0">
                <a:solidFill>
                  <a:srgbClr val="0000FF"/>
                </a:solidFill>
                <a:latin typeface="Times New Roman Chuv" pitchFamily="18" charset="-52"/>
              </a:rPr>
              <a:t>? </a:t>
            </a:r>
            <a:r>
              <a:rPr lang="ru-RU" b="1" dirty="0" err="1">
                <a:solidFill>
                  <a:srgbClr val="0000FF"/>
                </a:solidFill>
                <a:latin typeface="Times New Roman Chuv" pitchFamily="18" charset="-52"/>
              </a:rPr>
              <a:t>Хальхи</a:t>
            </a:r>
            <a:r>
              <a:rPr lang="ru-RU" b="1" dirty="0">
                <a:solidFill>
                  <a:srgbClr val="0000FF"/>
                </a:solidFill>
                <a:latin typeface="Times New Roman Chuv" pitchFamily="18" charset="-52"/>
              </a:rPr>
              <a:t> </a:t>
            </a:r>
            <a:r>
              <a:rPr lang="ru-RU" b="1" dirty="0" err="1" smtClean="0">
                <a:solidFill>
                  <a:srgbClr val="0000FF"/>
                </a:solidFill>
                <a:latin typeface="Times New Roman Chuv" pitchFamily="18" charset="-52"/>
              </a:rPr>
              <a:t>вёх</a:t>
            </a:r>
            <a:r>
              <a:rPr lang="ru-RU" b="1" dirty="0" err="1">
                <a:solidFill>
                  <a:srgbClr val="0000FF"/>
                </a:solidFill>
                <a:latin typeface="Times New Roman Chuv" pitchFamily="18" charset="-52"/>
              </a:rPr>
              <a:t>ё</a:t>
            </a:r>
            <a:r>
              <a:rPr lang="ru-RU" b="1" dirty="0" err="1" smtClean="0">
                <a:solidFill>
                  <a:srgbClr val="0000FF"/>
                </a:solidFill>
                <a:latin typeface="Times New Roman Chuv" pitchFamily="18" charset="-52"/>
              </a:rPr>
              <a:t>тра</a:t>
            </a:r>
            <a:r>
              <a:rPr lang="ru-RU" b="1" dirty="0" smtClean="0">
                <a:solidFill>
                  <a:srgbClr val="0000FF"/>
                </a:solidFill>
                <a:latin typeface="Times New Roman Chuv" pitchFamily="18" charset="-52"/>
              </a:rPr>
              <a:t> </a:t>
            </a:r>
            <a:r>
              <a:rPr lang="ru-RU" b="1" dirty="0">
                <a:solidFill>
                  <a:srgbClr val="0000FF"/>
                </a:solidFill>
                <a:latin typeface="Times New Roman Chuv" pitchFamily="18" charset="-52"/>
              </a:rPr>
              <a:t>ку </a:t>
            </a:r>
            <a:r>
              <a:rPr lang="ru-RU" b="1" dirty="0" err="1">
                <a:solidFill>
                  <a:srgbClr val="0000FF"/>
                </a:solidFill>
                <a:latin typeface="Times New Roman Chuv" pitchFamily="18" charset="-52"/>
              </a:rPr>
              <a:t>урама</a:t>
            </a:r>
            <a:r>
              <a:rPr lang="ru-RU" b="1" dirty="0">
                <a:solidFill>
                  <a:srgbClr val="0000FF"/>
                </a:solidFill>
                <a:latin typeface="Times New Roman Chuv" pitchFamily="18" charset="-52"/>
              </a:rPr>
              <a:t> Тури </a:t>
            </a:r>
            <a:r>
              <a:rPr lang="ru-RU" b="1" dirty="0" err="1">
                <a:solidFill>
                  <a:srgbClr val="0000FF"/>
                </a:solidFill>
                <a:latin typeface="Times New Roman Chuv" pitchFamily="18" charset="-52"/>
              </a:rPr>
              <a:t>урампа</a:t>
            </a:r>
            <a:r>
              <a:rPr lang="ru-RU" b="1" dirty="0">
                <a:solidFill>
                  <a:srgbClr val="0000FF"/>
                </a:solidFill>
                <a:latin typeface="Times New Roman Chuv" pitchFamily="18" charset="-52"/>
              </a:rPr>
              <a:t> </a:t>
            </a:r>
            <a:r>
              <a:rPr lang="ru-RU" b="1" dirty="0" err="1" smtClean="0">
                <a:solidFill>
                  <a:srgbClr val="0000FF"/>
                </a:solidFill>
                <a:latin typeface="Times New Roman Chuv" pitchFamily="18" charset="-52"/>
              </a:rPr>
              <a:t>п.рлештерсе</a:t>
            </a:r>
            <a:r>
              <a:rPr lang="ru-RU" b="1" dirty="0" smtClean="0">
                <a:solidFill>
                  <a:srgbClr val="0000FF"/>
                </a:solidFill>
                <a:latin typeface="Times New Roman Chuv" pitchFamily="18" charset="-52"/>
              </a:rPr>
              <a:t> </a:t>
            </a:r>
            <a:r>
              <a:rPr lang="ru-RU" b="1" dirty="0" err="1" smtClean="0">
                <a:solidFill>
                  <a:srgbClr val="0000FF"/>
                </a:solidFill>
                <a:latin typeface="Times New Roman Chuv" pitchFamily="18" charset="-52"/>
              </a:rPr>
              <a:t>выр</a:t>
            </a:r>
            <a:r>
              <a:rPr lang="ru-RU" b="1" dirty="0" err="1">
                <a:solidFill>
                  <a:srgbClr val="0000FF"/>
                </a:solidFill>
                <a:latin typeface="Times New Roman Chuv" pitchFamily="18" charset="-52"/>
              </a:rPr>
              <a:t>ё</a:t>
            </a:r>
            <a:r>
              <a:rPr lang="ru-RU" b="1" dirty="0" err="1" smtClean="0">
                <a:solidFill>
                  <a:srgbClr val="0000FF"/>
                </a:solidFill>
                <a:latin typeface="Times New Roman Chuv" pitchFamily="18" charset="-52"/>
              </a:rPr>
              <a:t>сла</a:t>
            </a:r>
            <a:r>
              <a:rPr lang="ru-RU" b="1" dirty="0" smtClean="0">
                <a:solidFill>
                  <a:srgbClr val="0000FF"/>
                </a:solidFill>
                <a:latin typeface="Times New Roman Chuv" pitchFamily="18" charset="-52"/>
              </a:rPr>
              <a:t> </a:t>
            </a:r>
            <a:r>
              <a:rPr lang="ru-RU" b="1" dirty="0">
                <a:solidFill>
                  <a:srgbClr val="0000FF"/>
                </a:solidFill>
                <a:latin typeface="Times New Roman Chuv" pitchFamily="18" charset="-52"/>
              </a:rPr>
              <a:t>«улица Верхняя» тесе </a:t>
            </a:r>
            <a:r>
              <a:rPr lang="ru-RU" b="1" dirty="0" err="1">
                <a:solidFill>
                  <a:srgbClr val="0000FF"/>
                </a:solidFill>
                <a:latin typeface="Times New Roman Chuv" pitchFamily="18" charset="-52"/>
              </a:rPr>
              <a:t>ят</a:t>
            </a:r>
            <a:r>
              <a:rPr lang="ru-RU" b="1" dirty="0">
                <a:solidFill>
                  <a:srgbClr val="0000FF"/>
                </a:solidFill>
                <a:latin typeface="Times New Roman Chuv" pitchFamily="18" charset="-52"/>
              </a:rPr>
              <a:t> </a:t>
            </a:r>
            <a:r>
              <a:rPr lang="ru-RU" b="1" dirty="0" err="1" smtClean="0">
                <a:solidFill>
                  <a:srgbClr val="0000FF"/>
                </a:solidFill>
                <a:latin typeface="Times New Roman Chuv" pitchFamily="18" charset="-52"/>
              </a:rPr>
              <a:t>панё</a:t>
            </a:r>
            <a:r>
              <a:rPr lang="ru-RU" b="1" dirty="0" smtClean="0">
                <a:solidFill>
                  <a:srgbClr val="0000FF"/>
                </a:solidFill>
                <a:latin typeface="Times New Roman Chuv" pitchFamily="18" charset="-52"/>
              </a:rPr>
              <a:t>? </a:t>
            </a:r>
            <a:r>
              <a:rPr lang="ru-RU" b="1" dirty="0">
                <a:solidFill>
                  <a:srgbClr val="0000FF"/>
                </a:solidFill>
                <a:latin typeface="Times New Roman Chuv" pitchFamily="18" charset="-52"/>
              </a:rPr>
              <a:t>Унта </a:t>
            </a:r>
            <a:r>
              <a:rPr lang="ru-RU" b="1" dirty="0" err="1" smtClean="0">
                <a:solidFill>
                  <a:srgbClr val="0000FF"/>
                </a:solidFill>
                <a:latin typeface="Times New Roman Chuv" pitchFamily="18" charset="-52"/>
              </a:rPr>
              <a:t>пур</a:t>
            </a:r>
            <a:r>
              <a:rPr lang="ru-RU" b="1" dirty="0" err="1">
                <a:solidFill>
                  <a:srgbClr val="0000FF"/>
                </a:solidFill>
                <a:latin typeface="Times New Roman Chuv" pitchFamily="18" charset="-52"/>
              </a:rPr>
              <a:t>.</a:t>
            </a:r>
            <a:r>
              <a:rPr lang="ru-RU" b="1" dirty="0" err="1" smtClean="0">
                <a:solidFill>
                  <a:srgbClr val="0000FF"/>
                </a:solidFill>
                <a:latin typeface="Times New Roman Chuv" pitchFamily="18" charset="-52"/>
              </a:rPr>
              <a:t>пе</a:t>
            </a:r>
            <a:r>
              <a:rPr lang="ru-RU" b="1" dirty="0" smtClean="0">
                <a:solidFill>
                  <a:srgbClr val="0000FF"/>
                </a:solidFill>
                <a:latin typeface="Times New Roman Chuv" pitchFamily="18" charset="-52"/>
              </a:rPr>
              <a:t> </a:t>
            </a:r>
            <a:r>
              <a:rPr lang="ru-RU" b="1" dirty="0">
                <a:solidFill>
                  <a:srgbClr val="0000FF"/>
                </a:solidFill>
                <a:latin typeface="Times New Roman Chuv" pitchFamily="18" charset="-52"/>
              </a:rPr>
              <a:t>71 </a:t>
            </a:r>
            <a:r>
              <a:rPr lang="ru-RU" b="1" dirty="0" smtClean="0">
                <a:solidFill>
                  <a:srgbClr val="0000FF"/>
                </a:solidFill>
                <a:latin typeface="Times New Roman Chuv" pitchFamily="18" charset="-52"/>
              </a:rPr>
              <a:t>х=</a:t>
            </a:r>
            <a:r>
              <a:rPr lang="ru-RU" b="1" dirty="0" err="1" smtClean="0">
                <a:solidFill>
                  <a:srgbClr val="0000FF"/>
                </a:solidFill>
                <a:latin typeface="Times New Roman Chuv" pitchFamily="18" charset="-52"/>
              </a:rPr>
              <a:t>алёх</a:t>
            </a:r>
            <a:r>
              <a:rPr lang="ru-RU" b="1" dirty="0" smtClean="0">
                <a:solidFill>
                  <a:srgbClr val="0000FF"/>
                </a:solidFill>
                <a:latin typeface="Times New Roman Chuv" pitchFamily="18" charset="-52"/>
              </a:rPr>
              <a:t> </a:t>
            </a:r>
            <a:r>
              <a:rPr lang="ru-RU" b="1" dirty="0" err="1" smtClean="0">
                <a:solidFill>
                  <a:srgbClr val="0000FF"/>
                </a:solidFill>
                <a:latin typeface="Times New Roman Chuv" pitchFamily="18" charset="-52"/>
              </a:rPr>
              <a:t>вырна</a:t>
            </a:r>
            <a:r>
              <a:rPr lang="ru-RU" b="1" dirty="0" smtClean="0">
                <a:solidFill>
                  <a:srgbClr val="0000FF"/>
                </a:solidFill>
                <a:latin typeface="Times New Roman Chuv" pitchFamily="18" charset="-52"/>
              </a:rPr>
              <a:t>=</a:t>
            </a:r>
            <a:r>
              <a:rPr lang="ru-RU" b="1" dirty="0" err="1" smtClean="0">
                <a:solidFill>
                  <a:srgbClr val="0000FF"/>
                </a:solidFill>
                <a:latin typeface="Times New Roman Chuv" pitchFamily="18" charset="-52"/>
              </a:rPr>
              <a:t>нё</a:t>
            </a:r>
            <a:r>
              <a:rPr lang="ru-RU" b="1" dirty="0" smtClean="0">
                <a:solidFill>
                  <a:srgbClr val="0000FF"/>
                </a:solidFill>
                <a:latin typeface="Times New Roman Chuv" pitchFamily="18" charset="-52"/>
              </a:rPr>
              <a:t>? </a:t>
            </a:r>
            <a:endParaRPr lang="ru-RU" b="1" dirty="0">
              <a:solidFill>
                <a:srgbClr val="0000FF"/>
              </a:solidFill>
              <a:latin typeface="Times New Roman Chuv" pitchFamily="18" charset="-52"/>
            </a:endParaRPr>
          </a:p>
          <a:p>
            <a:endParaRPr lang="ru-RU" b="1" dirty="0">
              <a:solidFill>
                <a:srgbClr val="0000FF"/>
              </a:solidFill>
              <a:latin typeface="Times New Roman Chuv" pitchFamily="18" charset="-52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5292080" y="1600200"/>
            <a:ext cx="3394720" cy="4525963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3550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Times New Roman Chuv" pitchFamily="18" charset="-52"/>
              </a:rPr>
              <a:t/>
            </a:r>
            <a:br>
              <a:rPr lang="ru-RU" sz="4000" b="1" dirty="0" smtClean="0">
                <a:solidFill>
                  <a:srgbClr val="C00000"/>
                </a:solidFill>
                <a:latin typeface="Times New Roman Chuv" pitchFamily="18" charset="-52"/>
              </a:rPr>
            </a:br>
            <a:r>
              <a:rPr lang="ru-RU" sz="4000" b="1" dirty="0" err="1" smtClean="0">
                <a:solidFill>
                  <a:srgbClr val="C00000"/>
                </a:solidFill>
                <a:latin typeface="Times New Roman Chuv" pitchFamily="18" charset="-52"/>
              </a:rPr>
              <a:t>Годонимсем</a:t>
            </a:r>
            <a:r>
              <a:rPr lang="ru-RU" sz="4000" b="1" dirty="0" smtClean="0">
                <a:solidFill>
                  <a:srgbClr val="C00000"/>
                </a:solidFill>
                <a:latin typeface="Times New Roman Chuv" pitchFamily="18" charset="-52"/>
              </a:rPr>
              <a:t> </a:t>
            </a:r>
            <a:r>
              <a:rPr lang="ru-RU" sz="4000" b="1" dirty="0">
                <a:solidFill>
                  <a:srgbClr val="C00000"/>
                </a:solidFill>
                <a:latin typeface="Times New Roman Chuv" pitchFamily="18" charset="-52"/>
              </a:rPr>
              <a:t>– </a:t>
            </a:r>
            <a:r>
              <a:rPr lang="ru-RU" sz="4000" b="1" dirty="0" err="1" smtClean="0">
                <a:solidFill>
                  <a:srgbClr val="C00000"/>
                </a:solidFill>
                <a:latin typeface="Times New Roman Chuv" pitchFamily="18" charset="-52"/>
              </a:rPr>
              <a:t>урам</a:t>
            </a:r>
            <a:r>
              <a:rPr lang="ru-RU" sz="4000" b="1" dirty="0" smtClean="0">
                <a:solidFill>
                  <a:srgbClr val="C00000"/>
                </a:solidFill>
                <a:latin typeface="Times New Roman Chuv" pitchFamily="18" charset="-52"/>
              </a:rPr>
              <a:t> </a:t>
            </a:r>
            <a:r>
              <a:rPr lang="ru-RU" sz="4000" b="1" dirty="0" err="1" smtClean="0">
                <a:solidFill>
                  <a:srgbClr val="C00000"/>
                </a:solidFill>
                <a:latin typeface="Times New Roman Chuv" pitchFamily="18" charset="-52"/>
              </a:rPr>
              <a:t>яч.сем</a:t>
            </a:r>
            <a:r>
              <a:rPr lang="ru-RU" sz="4000" b="1" dirty="0" smtClean="0">
                <a:solidFill>
                  <a:srgbClr val="C00000"/>
                </a:solidFill>
                <a:latin typeface="Times New Roman Chuv" pitchFamily="18" charset="-52"/>
              </a:rPr>
              <a:t/>
            </a:r>
            <a:br>
              <a:rPr lang="ru-RU" sz="4000" b="1" dirty="0" smtClean="0">
                <a:solidFill>
                  <a:srgbClr val="C00000"/>
                </a:solidFill>
                <a:latin typeface="Times New Roman Chuv" pitchFamily="18" charset="-52"/>
              </a:rPr>
            </a:br>
            <a:r>
              <a:rPr lang="ru-RU" sz="4000" b="1" dirty="0" smtClean="0">
                <a:solidFill>
                  <a:srgbClr val="C00000"/>
                </a:solidFill>
                <a:latin typeface="Times New Roman Chuv" pitchFamily="18" charset="-52"/>
              </a:rPr>
              <a:t>Лингвистика </a:t>
            </a:r>
            <a:r>
              <a:rPr lang="ru-RU" sz="4000" b="1" dirty="0" err="1" smtClean="0">
                <a:solidFill>
                  <a:srgbClr val="C00000"/>
                </a:solidFill>
                <a:latin typeface="Times New Roman Chuv" pitchFamily="18" charset="-52"/>
              </a:rPr>
              <a:t>тишкер.в</a:t>
            </a:r>
            <a:r>
              <a:rPr lang="ru-RU" sz="4000" b="1" dirty="0" smtClean="0">
                <a:solidFill>
                  <a:srgbClr val="C00000"/>
                </a:solidFill>
                <a:latin typeface="Times New Roman Chuv" pitchFamily="18" charset="-52"/>
              </a:rPr>
              <a:t>.</a:t>
            </a:r>
            <a:r>
              <a:rPr lang="ru-RU" dirty="0">
                <a:solidFill>
                  <a:srgbClr val="FF0000"/>
                </a:solidFill>
                <a:latin typeface="Times New Roman Chuv" pitchFamily="18" charset="-52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 Chuv" pitchFamily="18" charset="-52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1520" y="1600200"/>
            <a:ext cx="4968552" cy="4525963"/>
          </a:xfrm>
        </p:spPr>
        <p:txBody>
          <a:bodyPr>
            <a:normAutofit fontScale="77500" lnSpcReduction="20000"/>
          </a:bodyPr>
          <a:lstStyle/>
          <a:p>
            <a:pPr marL="514350" lvl="0" indent="-514350">
              <a:buFont typeface="+mj-lt"/>
              <a:buAutoNum type="arabicParenR"/>
            </a:pPr>
            <a:r>
              <a:rPr lang="ru-RU" b="1" dirty="0" err="1">
                <a:solidFill>
                  <a:srgbClr val="0000FF"/>
                </a:solidFill>
                <a:latin typeface="Times New Roman Chuv" pitchFamily="18" charset="-52"/>
              </a:rPr>
              <a:t>Малтикас</a:t>
            </a:r>
            <a:r>
              <a:rPr lang="ru-RU" b="1" i="1" dirty="0">
                <a:solidFill>
                  <a:srgbClr val="0000FF"/>
                </a:solidFill>
                <a:latin typeface="Times New Roman Chuv" pitchFamily="18" charset="-52"/>
              </a:rPr>
              <a:t>&lt; </a:t>
            </a:r>
            <a:r>
              <a:rPr lang="ru-RU" b="1" i="1" dirty="0" err="1">
                <a:solidFill>
                  <a:srgbClr val="0000FF"/>
                </a:solidFill>
                <a:latin typeface="Times New Roman Chuv" pitchFamily="18" charset="-52"/>
              </a:rPr>
              <a:t>агрооним</a:t>
            </a:r>
            <a:r>
              <a:rPr lang="ru-RU" b="1" i="1" dirty="0">
                <a:solidFill>
                  <a:srgbClr val="0000FF"/>
                </a:solidFill>
                <a:latin typeface="Times New Roman Chuv" pitchFamily="18" charset="-52"/>
              </a:rPr>
              <a:t> </a:t>
            </a:r>
            <a:r>
              <a:rPr lang="ru-RU" b="1" i="1" dirty="0" err="1">
                <a:solidFill>
                  <a:srgbClr val="0000FF"/>
                </a:solidFill>
                <a:latin typeface="Times New Roman Chuv" pitchFamily="18" charset="-52"/>
              </a:rPr>
              <a:t>малти</a:t>
            </a:r>
            <a:r>
              <a:rPr lang="ru-RU" b="1" i="1" dirty="0">
                <a:solidFill>
                  <a:srgbClr val="0000FF"/>
                </a:solidFill>
                <a:latin typeface="Times New Roman Chuv" pitchFamily="18" charset="-52"/>
              </a:rPr>
              <a:t>  «передний» </a:t>
            </a:r>
            <a:r>
              <a:rPr lang="ru-RU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b="1" i="1" dirty="0" smtClean="0">
                <a:solidFill>
                  <a:srgbClr val="0000FF"/>
                </a:solidFill>
                <a:latin typeface="Times New Roman Chuv" pitchFamily="18" charset="-52"/>
              </a:rPr>
              <a:t> </a:t>
            </a:r>
            <a:r>
              <a:rPr lang="ru-RU" b="1" i="1" dirty="0" err="1">
                <a:solidFill>
                  <a:srgbClr val="0000FF"/>
                </a:solidFill>
                <a:latin typeface="Times New Roman Chuv" pitchFamily="18" charset="-52"/>
              </a:rPr>
              <a:t>годоним</a:t>
            </a:r>
            <a:r>
              <a:rPr lang="ru-RU" b="1" i="1" dirty="0">
                <a:solidFill>
                  <a:srgbClr val="0000FF"/>
                </a:solidFill>
                <a:latin typeface="Times New Roman Chuv" pitchFamily="18" charset="-52"/>
              </a:rPr>
              <a:t>  </a:t>
            </a:r>
            <a:r>
              <a:rPr lang="ru-RU" b="1" i="1" dirty="0" smtClean="0">
                <a:solidFill>
                  <a:srgbClr val="0000FF"/>
                </a:solidFill>
                <a:latin typeface="Times New Roman Chuv" pitchFamily="18" charset="-52"/>
              </a:rPr>
              <a:t>термин. </a:t>
            </a:r>
            <a:r>
              <a:rPr lang="ru-RU" b="1" i="1" dirty="0" err="1">
                <a:solidFill>
                  <a:srgbClr val="0000FF"/>
                </a:solidFill>
                <a:latin typeface="Times New Roman Chuv" pitchFamily="18" charset="-52"/>
              </a:rPr>
              <a:t>кас</a:t>
            </a:r>
            <a:r>
              <a:rPr lang="ru-RU" b="1" i="1" dirty="0">
                <a:solidFill>
                  <a:srgbClr val="0000FF"/>
                </a:solidFill>
                <a:latin typeface="Times New Roman Chuv" pitchFamily="18" charset="-52"/>
              </a:rPr>
              <a:t> «улица» </a:t>
            </a:r>
            <a:r>
              <a:rPr lang="ru-RU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b="1" i="1" dirty="0" smtClean="0">
                <a:solidFill>
                  <a:srgbClr val="0000FF"/>
                </a:solidFill>
                <a:latin typeface="Times New Roman Chuv" pitchFamily="18" charset="-52"/>
              </a:rPr>
              <a:t> </a:t>
            </a:r>
            <a:r>
              <a:rPr lang="ru-RU" b="1" i="1" dirty="0" err="1" smtClean="0">
                <a:solidFill>
                  <a:srgbClr val="0000FF"/>
                </a:solidFill>
                <a:latin typeface="Times New Roman Chuv" pitchFamily="18" charset="-52"/>
              </a:rPr>
              <a:t>п.лтер.ш</a:t>
            </a:r>
            <a:r>
              <a:rPr lang="ru-RU" b="1" i="1" dirty="0">
                <a:solidFill>
                  <a:srgbClr val="0000FF"/>
                </a:solidFill>
                <a:latin typeface="Times New Roman Chuv" pitchFamily="18" charset="-52"/>
              </a:rPr>
              <a:t>.</a:t>
            </a:r>
            <a:r>
              <a:rPr lang="ru-RU" b="1" i="1" dirty="0" smtClean="0">
                <a:solidFill>
                  <a:srgbClr val="0000FF"/>
                </a:solidFill>
                <a:latin typeface="Times New Roman Chuv" pitchFamily="18" charset="-52"/>
              </a:rPr>
              <a:t> </a:t>
            </a:r>
            <a:r>
              <a:rPr lang="ru-RU" b="1" i="1" dirty="0">
                <a:solidFill>
                  <a:srgbClr val="0000FF"/>
                </a:solidFill>
                <a:latin typeface="Times New Roman Chuv" pitchFamily="18" charset="-52"/>
              </a:rPr>
              <a:t>«Передняя улица»;</a:t>
            </a:r>
            <a:endParaRPr lang="ru-RU" b="1" dirty="0">
              <a:solidFill>
                <a:srgbClr val="0000FF"/>
              </a:solidFill>
              <a:latin typeface="Times New Roman Chuv" pitchFamily="18" charset="-52"/>
            </a:endParaRPr>
          </a:p>
          <a:p>
            <a:pPr marL="0" lvl="0" indent="0">
              <a:buNone/>
            </a:pPr>
            <a:r>
              <a:rPr lang="ru-RU" b="1" dirty="0" smtClean="0">
                <a:solidFill>
                  <a:srgbClr val="0000FF"/>
                </a:solidFill>
                <a:latin typeface="Times New Roman Chuv" pitchFamily="18" charset="-52"/>
              </a:rPr>
              <a:t>2) </a:t>
            </a:r>
            <a:r>
              <a:rPr lang="ru-RU" b="1" dirty="0" err="1" smtClean="0">
                <a:solidFill>
                  <a:srgbClr val="0000FF"/>
                </a:solidFill>
                <a:latin typeface="Times New Roman Chuv" pitchFamily="18" charset="-52"/>
              </a:rPr>
              <a:t>Кирук</a:t>
            </a:r>
            <a:r>
              <a:rPr lang="ru-RU" b="1" dirty="0" smtClean="0">
                <a:solidFill>
                  <a:srgbClr val="0000FF"/>
                </a:solidFill>
                <a:latin typeface="Times New Roman Chuv" pitchFamily="18" charset="-52"/>
              </a:rPr>
              <a:t> </a:t>
            </a:r>
            <a:r>
              <a:rPr lang="ru-RU" b="1" dirty="0" err="1">
                <a:solidFill>
                  <a:srgbClr val="0000FF"/>
                </a:solidFill>
                <a:latin typeface="Times New Roman Chuv" pitchFamily="18" charset="-52"/>
              </a:rPr>
              <a:t>касси</a:t>
            </a:r>
            <a:r>
              <a:rPr lang="ru-RU" b="1" i="1" dirty="0">
                <a:solidFill>
                  <a:srgbClr val="0000FF"/>
                </a:solidFill>
                <a:latin typeface="Times New Roman Chuv" pitchFamily="18" charset="-52"/>
              </a:rPr>
              <a:t>&lt; антропоним </a:t>
            </a:r>
            <a:endParaRPr lang="ru-RU" b="1" i="1" dirty="0" smtClean="0">
              <a:solidFill>
                <a:srgbClr val="0000FF"/>
              </a:solidFill>
              <a:latin typeface="Times New Roman Chuv" pitchFamily="18" charset="-52"/>
            </a:endParaRPr>
          </a:p>
          <a:p>
            <a:pPr marL="0" lvl="0" indent="0">
              <a:buNone/>
            </a:pPr>
            <a:r>
              <a:rPr lang="ru-RU" b="1" i="1" dirty="0" smtClean="0">
                <a:solidFill>
                  <a:srgbClr val="0000FF"/>
                </a:solidFill>
                <a:latin typeface="Times New Roman Chuv" pitchFamily="18" charset="-52"/>
              </a:rPr>
              <a:t>  </a:t>
            </a:r>
            <a:r>
              <a:rPr lang="ru-RU" b="1" i="1" dirty="0" err="1" smtClean="0">
                <a:solidFill>
                  <a:srgbClr val="0000FF"/>
                </a:solidFill>
                <a:latin typeface="Times New Roman Chuv" pitchFamily="18" charset="-52"/>
              </a:rPr>
              <a:t>Кирук</a:t>
            </a:r>
            <a:r>
              <a:rPr lang="ru-RU" b="1" i="1" dirty="0" smtClean="0">
                <a:solidFill>
                  <a:srgbClr val="0000FF"/>
                </a:solidFill>
                <a:latin typeface="Times New Roman Chuv" pitchFamily="18" charset="-52"/>
              </a:rPr>
              <a:t> </a:t>
            </a:r>
            <a:r>
              <a:rPr lang="ru-RU" b="1" i="1" dirty="0">
                <a:solidFill>
                  <a:srgbClr val="0000FF"/>
                </a:solidFill>
                <a:latin typeface="Times New Roman Chuv" pitchFamily="18" charset="-52"/>
              </a:rPr>
              <a:t>«мужское имя» </a:t>
            </a:r>
            <a:r>
              <a:rPr lang="ru-RU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ru-RU" b="1" i="1" dirty="0" smtClean="0">
              <a:solidFill>
                <a:srgbClr val="0000FF"/>
              </a:solidFill>
              <a:latin typeface="Times New Roman Chuv" pitchFamily="18" charset="-52"/>
            </a:endParaRPr>
          </a:p>
          <a:p>
            <a:pPr marL="0" lvl="0" indent="0">
              <a:buNone/>
            </a:pPr>
            <a:r>
              <a:rPr lang="ru-RU" b="1" i="1" dirty="0">
                <a:solidFill>
                  <a:srgbClr val="0000FF"/>
                </a:solidFill>
                <a:latin typeface="Times New Roman Chuv" pitchFamily="18" charset="-52"/>
              </a:rPr>
              <a:t> </a:t>
            </a:r>
            <a:r>
              <a:rPr lang="ru-RU" b="1" i="1" dirty="0" smtClean="0">
                <a:solidFill>
                  <a:srgbClr val="0000FF"/>
                </a:solidFill>
                <a:latin typeface="Times New Roman Chuv" pitchFamily="18" charset="-52"/>
              </a:rPr>
              <a:t> </a:t>
            </a:r>
            <a:r>
              <a:rPr lang="ru-RU" b="1" i="1" dirty="0" err="1" smtClean="0">
                <a:solidFill>
                  <a:srgbClr val="0000FF"/>
                </a:solidFill>
                <a:latin typeface="Times New Roman Chuv" pitchFamily="18" charset="-52"/>
              </a:rPr>
              <a:t>годоним</a:t>
            </a:r>
            <a:r>
              <a:rPr lang="ru-RU" b="1" i="1" dirty="0" smtClean="0">
                <a:solidFill>
                  <a:srgbClr val="0000FF"/>
                </a:solidFill>
                <a:latin typeface="Times New Roman Chuv" pitchFamily="18" charset="-52"/>
              </a:rPr>
              <a:t>  термин. </a:t>
            </a:r>
            <a:r>
              <a:rPr lang="ru-RU" b="1" i="1" dirty="0" err="1">
                <a:solidFill>
                  <a:srgbClr val="0000FF"/>
                </a:solidFill>
                <a:latin typeface="Times New Roman Chuv" pitchFamily="18" charset="-52"/>
              </a:rPr>
              <a:t>кас</a:t>
            </a:r>
            <a:r>
              <a:rPr lang="ru-RU" b="1" i="1" dirty="0">
                <a:solidFill>
                  <a:srgbClr val="0000FF"/>
                </a:solidFill>
                <a:latin typeface="Times New Roman Chuv" pitchFamily="18" charset="-52"/>
              </a:rPr>
              <a:t> «улица» </a:t>
            </a:r>
            <a:r>
              <a:rPr lang="ru-RU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b="1" i="1" dirty="0" smtClean="0">
                <a:solidFill>
                  <a:srgbClr val="0000FF"/>
                </a:solidFill>
                <a:latin typeface="Times New Roman Chuv" pitchFamily="18" charset="-52"/>
              </a:rPr>
              <a:t> </a:t>
            </a:r>
            <a:r>
              <a:rPr lang="ru-RU" b="1" i="1" dirty="0" err="1" smtClean="0">
                <a:solidFill>
                  <a:srgbClr val="0000FF"/>
                </a:solidFill>
                <a:latin typeface="Times New Roman Chuv" pitchFamily="18" charset="-52"/>
              </a:rPr>
              <a:t>п.лтер.ш</a:t>
            </a:r>
            <a:r>
              <a:rPr lang="ru-RU" b="1" i="1" dirty="0">
                <a:solidFill>
                  <a:srgbClr val="0000FF"/>
                </a:solidFill>
                <a:latin typeface="Times New Roman Chuv" pitchFamily="18" charset="-52"/>
              </a:rPr>
              <a:t>.</a:t>
            </a:r>
            <a:r>
              <a:rPr lang="ru-RU" b="1" i="1" dirty="0" smtClean="0">
                <a:solidFill>
                  <a:srgbClr val="0000FF"/>
                </a:solidFill>
                <a:latin typeface="Times New Roman Chuv" pitchFamily="18" charset="-52"/>
              </a:rPr>
              <a:t> </a:t>
            </a:r>
            <a:r>
              <a:rPr lang="ru-RU" b="1" i="1" dirty="0">
                <a:solidFill>
                  <a:srgbClr val="0000FF"/>
                </a:solidFill>
                <a:latin typeface="Times New Roman Chuv" pitchFamily="18" charset="-52"/>
              </a:rPr>
              <a:t>«улица </a:t>
            </a:r>
            <a:r>
              <a:rPr lang="ru-RU" b="1" i="1" dirty="0" err="1">
                <a:solidFill>
                  <a:srgbClr val="0000FF"/>
                </a:solidFill>
                <a:latin typeface="Times New Roman Chuv" pitchFamily="18" charset="-52"/>
              </a:rPr>
              <a:t>Кирука</a:t>
            </a:r>
            <a:r>
              <a:rPr lang="ru-RU" b="1" i="1" dirty="0">
                <a:solidFill>
                  <a:srgbClr val="0000FF"/>
                </a:solidFill>
                <a:latin typeface="Times New Roman Chuv" pitchFamily="18" charset="-52"/>
              </a:rPr>
              <a:t>»;</a:t>
            </a:r>
            <a:endParaRPr lang="ru-RU" b="1" dirty="0">
              <a:solidFill>
                <a:srgbClr val="0000FF"/>
              </a:solidFill>
              <a:latin typeface="Times New Roman Chuv" pitchFamily="18" charset="-52"/>
            </a:endParaRPr>
          </a:p>
          <a:p>
            <a:pPr marL="0" lvl="0" indent="0">
              <a:buNone/>
            </a:pPr>
            <a:r>
              <a:rPr lang="ru-RU" b="1" dirty="0" smtClean="0">
                <a:solidFill>
                  <a:srgbClr val="0000FF"/>
                </a:solidFill>
                <a:latin typeface="Times New Roman Chuv" pitchFamily="18" charset="-52"/>
              </a:rPr>
              <a:t>3) +</a:t>
            </a:r>
            <a:r>
              <a:rPr lang="ru-RU" b="1" dirty="0" err="1" smtClean="0">
                <a:solidFill>
                  <a:srgbClr val="0000FF"/>
                </a:solidFill>
                <a:latin typeface="Times New Roman Chuv" pitchFamily="18" charset="-52"/>
              </a:rPr>
              <a:t>ырма</a:t>
            </a:r>
            <a:r>
              <a:rPr lang="ru-RU" b="1" dirty="0" smtClean="0">
                <a:solidFill>
                  <a:srgbClr val="0000FF"/>
                </a:solidFill>
                <a:latin typeface="Times New Roman Chuv" pitchFamily="18" charset="-52"/>
              </a:rPr>
              <a:t> </a:t>
            </a:r>
            <a:r>
              <a:rPr lang="ru-RU" b="1" dirty="0" err="1" smtClean="0">
                <a:solidFill>
                  <a:srgbClr val="0000FF"/>
                </a:solidFill>
                <a:latin typeface="Times New Roman Chuv" pitchFamily="18" charset="-52"/>
              </a:rPr>
              <a:t>урам</a:t>
            </a:r>
            <a:r>
              <a:rPr lang="ru-RU" b="1" dirty="0">
                <a:solidFill>
                  <a:srgbClr val="0000FF"/>
                </a:solidFill>
                <a:latin typeface="Times New Roman Chuv" pitchFamily="18" charset="-52"/>
              </a:rPr>
              <a:t>.</a:t>
            </a:r>
            <a:r>
              <a:rPr lang="ru-RU" b="1" dirty="0" smtClean="0">
                <a:solidFill>
                  <a:srgbClr val="0000FF"/>
                </a:solidFill>
                <a:latin typeface="Times New Roman Chuv" pitchFamily="18" charset="-52"/>
              </a:rPr>
              <a:t> </a:t>
            </a:r>
            <a:r>
              <a:rPr lang="ru-RU" b="1" i="1" dirty="0">
                <a:solidFill>
                  <a:srgbClr val="0000FF"/>
                </a:solidFill>
                <a:latin typeface="Times New Roman Chuv" pitchFamily="18" charset="-52"/>
              </a:rPr>
              <a:t>&lt; гидроним </a:t>
            </a:r>
            <a:endParaRPr lang="ru-RU" b="1" i="1" dirty="0" smtClean="0">
              <a:solidFill>
                <a:srgbClr val="0000FF"/>
              </a:solidFill>
              <a:latin typeface="Times New Roman Chuv" pitchFamily="18" charset="-52"/>
            </a:endParaRPr>
          </a:p>
          <a:p>
            <a:pPr marL="0" lvl="0" indent="0">
              <a:buNone/>
            </a:pPr>
            <a:r>
              <a:rPr lang="ru-RU" b="1" i="1" dirty="0">
                <a:solidFill>
                  <a:srgbClr val="0000FF"/>
                </a:solidFill>
                <a:latin typeface="Times New Roman Chuv" pitchFamily="18" charset="-52"/>
              </a:rPr>
              <a:t> </a:t>
            </a:r>
            <a:r>
              <a:rPr lang="ru-RU" b="1" i="1" dirty="0" smtClean="0">
                <a:solidFill>
                  <a:srgbClr val="0000FF"/>
                </a:solidFill>
                <a:latin typeface="Times New Roman Chuv" pitchFamily="18" charset="-52"/>
              </a:rPr>
              <a:t> термин. </a:t>
            </a:r>
            <a:r>
              <a:rPr lang="ru-RU" b="1" i="1" dirty="0">
                <a:solidFill>
                  <a:srgbClr val="0000FF"/>
                </a:solidFill>
                <a:latin typeface="Times New Roman Chuv" pitchFamily="18" charset="-52"/>
              </a:rPr>
              <a:t>=</a:t>
            </a:r>
            <a:r>
              <a:rPr lang="ru-RU" b="1" i="1" dirty="0" err="1" smtClean="0">
                <a:solidFill>
                  <a:srgbClr val="0000FF"/>
                </a:solidFill>
                <a:latin typeface="Times New Roman Chuv" pitchFamily="18" charset="-52"/>
              </a:rPr>
              <a:t>ырма</a:t>
            </a:r>
            <a:r>
              <a:rPr lang="ru-RU" b="1" i="1" dirty="0" smtClean="0">
                <a:solidFill>
                  <a:srgbClr val="0000FF"/>
                </a:solidFill>
                <a:latin typeface="Times New Roman Chuv" pitchFamily="18" charset="-52"/>
              </a:rPr>
              <a:t> </a:t>
            </a:r>
            <a:r>
              <a:rPr lang="ru-RU" b="1" i="1" dirty="0">
                <a:solidFill>
                  <a:srgbClr val="0000FF"/>
                </a:solidFill>
                <a:latin typeface="Times New Roman Chuv" pitchFamily="18" charset="-52"/>
              </a:rPr>
              <a:t>«овраг» </a:t>
            </a:r>
            <a:r>
              <a:rPr lang="ru-RU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 </a:t>
            </a:r>
          </a:p>
          <a:p>
            <a:pPr marL="0" lvl="0" indent="0">
              <a:buNone/>
            </a:pPr>
            <a:r>
              <a:rPr lang="ru-RU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b="1" i="1" dirty="0" err="1" smtClean="0">
                <a:solidFill>
                  <a:srgbClr val="0000FF"/>
                </a:solidFill>
                <a:latin typeface="Times New Roman Chuv" pitchFamily="18" charset="-52"/>
              </a:rPr>
              <a:t>годоним</a:t>
            </a:r>
            <a:r>
              <a:rPr lang="ru-RU" b="1" i="1" dirty="0" smtClean="0">
                <a:solidFill>
                  <a:srgbClr val="0000FF"/>
                </a:solidFill>
                <a:latin typeface="Times New Roman Chuv" pitchFamily="18" charset="-52"/>
              </a:rPr>
              <a:t>  термин. </a:t>
            </a:r>
            <a:r>
              <a:rPr lang="ru-RU" b="1" i="1" dirty="0" err="1">
                <a:solidFill>
                  <a:srgbClr val="0000FF"/>
                </a:solidFill>
                <a:latin typeface="Times New Roman Chuv" pitchFamily="18" charset="-52"/>
              </a:rPr>
              <a:t>кас</a:t>
            </a:r>
            <a:r>
              <a:rPr lang="ru-RU" b="1" i="1" dirty="0">
                <a:solidFill>
                  <a:srgbClr val="0000FF"/>
                </a:solidFill>
                <a:latin typeface="Times New Roman Chuv" pitchFamily="18" charset="-52"/>
              </a:rPr>
              <a:t> «улица» </a:t>
            </a:r>
            <a:endParaRPr lang="ru-RU" b="1" i="1" dirty="0" smtClean="0">
              <a:solidFill>
                <a:srgbClr val="0000FF"/>
              </a:solidFill>
              <a:latin typeface="Times New Roman Chuv" pitchFamily="18" charset="-52"/>
            </a:endParaRPr>
          </a:p>
          <a:p>
            <a:pPr marL="0" lvl="0" indent="0">
              <a:buNone/>
            </a:pPr>
            <a:r>
              <a:rPr lang="ru-RU" b="1" i="1" dirty="0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 </a:t>
            </a:r>
            <a:r>
              <a:rPr lang="ru-RU" b="1" i="1" dirty="0" smtClean="0">
                <a:solidFill>
                  <a:srgbClr val="0000FF"/>
                </a:solidFill>
                <a:latin typeface="Times New Roman Chuv" pitchFamily="18" charset="-52"/>
                <a:cs typeface="Times New Roman" pitchFamily="18" charset="0"/>
              </a:rPr>
              <a:t> </a:t>
            </a:r>
            <a:r>
              <a:rPr lang="ru-RU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b="1" i="1" dirty="0" smtClean="0">
                <a:solidFill>
                  <a:srgbClr val="0000FF"/>
                </a:solidFill>
                <a:latin typeface="Times New Roman Chuv" pitchFamily="18" charset="-52"/>
              </a:rPr>
              <a:t> </a:t>
            </a:r>
            <a:r>
              <a:rPr lang="ru-RU" b="1" i="1" dirty="0" err="1" smtClean="0">
                <a:solidFill>
                  <a:srgbClr val="0000FF"/>
                </a:solidFill>
                <a:latin typeface="Times New Roman Chuv" pitchFamily="18" charset="-52"/>
              </a:rPr>
              <a:t>п.лтер.ш</a:t>
            </a:r>
            <a:r>
              <a:rPr lang="ru-RU" b="1" i="1" dirty="0">
                <a:solidFill>
                  <a:srgbClr val="0000FF"/>
                </a:solidFill>
                <a:latin typeface="Times New Roman Chuv" pitchFamily="18" charset="-52"/>
              </a:rPr>
              <a:t>.</a:t>
            </a:r>
            <a:r>
              <a:rPr lang="ru-RU" b="1" i="1" dirty="0" smtClean="0">
                <a:solidFill>
                  <a:srgbClr val="0000FF"/>
                </a:solidFill>
                <a:latin typeface="Times New Roman Chuv" pitchFamily="18" charset="-52"/>
              </a:rPr>
              <a:t> </a:t>
            </a:r>
            <a:r>
              <a:rPr lang="ru-RU" b="1" i="1" dirty="0">
                <a:solidFill>
                  <a:srgbClr val="0000FF"/>
                </a:solidFill>
                <a:latin typeface="Times New Roman Chuv" pitchFamily="18" charset="-52"/>
              </a:rPr>
              <a:t>«улица у </a:t>
            </a:r>
            <a:r>
              <a:rPr lang="ru-RU" b="1" i="1" dirty="0" smtClean="0">
                <a:solidFill>
                  <a:srgbClr val="0000FF"/>
                </a:solidFill>
                <a:latin typeface="Times New Roman Chuv" pitchFamily="18" charset="-52"/>
              </a:rPr>
              <a:t>оврага: </a:t>
            </a:r>
          </a:p>
          <a:p>
            <a:pPr marL="0" lvl="0" indent="0">
              <a:buNone/>
            </a:pPr>
            <a:r>
              <a:rPr lang="ru-RU" b="1" i="1" dirty="0">
                <a:solidFill>
                  <a:srgbClr val="0000FF"/>
                </a:solidFill>
                <a:latin typeface="Times New Roman Chuv" pitchFamily="18" charset="-52"/>
              </a:rPr>
              <a:t> </a:t>
            </a:r>
            <a:r>
              <a:rPr lang="ru-RU" b="1" i="1" dirty="0" smtClean="0">
                <a:solidFill>
                  <a:srgbClr val="0000FF"/>
                </a:solidFill>
                <a:latin typeface="Times New Roman Chuv" pitchFamily="18" charset="-52"/>
              </a:rPr>
              <a:t> </a:t>
            </a:r>
            <a:r>
              <a:rPr lang="ru-RU" b="1" i="1" dirty="0" err="1" smtClean="0">
                <a:solidFill>
                  <a:srgbClr val="0000FF"/>
                </a:solidFill>
                <a:latin typeface="Times New Roman Chuv" pitchFamily="18" charset="-52"/>
              </a:rPr>
              <a:t>Заовражное</a:t>
            </a:r>
            <a:r>
              <a:rPr lang="ru-RU" b="1" i="1" dirty="0" smtClean="0">
                <a:solidFill>
                  <a:srgbClr val="0000FF"/>
                </a:solidFill>
                <a:latin typeface="Times New Roman Chuv" pitchFamily="18" charset="-52"/>
              </a:rPr>
              <a:t>»</a:t>
            </a:r>
            <a:endParaRPr lang="ru-RU" b="1" dirty="0">
              <a:solidFill>
                <a:srgbClr val="0000FF"/>
              </a:solidFill>
              <a:latin typeface="Times New Roman Chuv" pitchFamily="18" charset="-52"/>
            </a:endParaRPr>
          </a:p>
          <a:p>
            <a:pPr marL="0" indent="0">
              <a:buNone/>
            </a:pPr>
            <a:r>
              <a:rPr lang="ru-RU" b="1" dirty="0">
                <a:solidFill>
                  <a:srgbClr val="0000FF"/>
                </a:solidFill>
                <a:latin typeface="Times New Roman Chuv" pitchFamily="18" charset="-52"/>
              </a:rPr>
              <a:t> 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508104" y="1600200"/>
            <a:ext cx="3178696" cy="4525963"/>
          </a:xfrm>
        </p:spPr>
        <p:txBody>
          <a:bodyPr>
            <a:normAutofit fontScale="775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8573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Times New Roman Chuv" pitchFamily="18" charset="-52"/>
              </a:rPr>
              <a:t>Социологи </a:t>
            </a:r>
            <a:r>
              <a:rPr lang="ru-RU" dirty="0" err="1" smtClean="0">
                <a:solidFill>
                  <a:srgbClr val="C00000"/>
                </a:solidFill>
                <a:latin typeface="Times New Roman Chuv" pitchFamily="18" charset="-52"/>
              </a:rPr>
              <a:t>тишкер.в</a:t>
            </a:r>
            <a:r>
              <a:rPr lang="ru-RU" dirty="0" smtClean="0">
                <a:solidFill>
                  <a:srgbClr val="C00000"/>
                </a:solidFill>
                <a:latin typeface="Times New Roman Chuv" pitchFamily="18" charset="-52"/>
              </a:rPr>
              <a:t>.</a:t>
            </a:r>
            <a:endParaRPr lang="ru-RU" dirty="0">
              <a:solidFill>
                <a:srgbClr val="C00000"/>
              </a:solidFill>
              <a:latin typeface="Times New Roman Chuv" pitchFamily="18" charset="-52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15041246"/>
              </p:ext>
            </p:extLst>
          </p:nvPr>
        </p:nvGraphicFramePr>
        <p:xfrm>
          <a:off x="539552" y="1412776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84240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427</Words>
  <Application>Microsoft Office PowerPoint</Application>
  <PresentationFormat>Экран (4:3)</PresentationFormat>
  <Paragraphs>59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Малти ишек ял тёрёх.нчи  годонимсем</vt:lpstr>
      <vt:lpstr>Манён т.пчев .=.н т.ллев.сем% </vt:lpstr>
      <vt:lpstr> Т.пчев.н мел.сем%  </vt:lpstr>
      <vt:lpstr>Т.пчев .=.н тытём.? </vt:lpstr>
      <vt:lpstr>Малти Ишек ял тёрёх.нчи  топонимсен шуч. (статистика) </vt:lpstr>
      <vt:lpstr>Годонимсен этимологий.</vt:lpstr>
      <vt:lpstr>Годонимсен этимологий.</vt:lpstr>
      <vt:lpstr> Годонимсем – урам яч.сем Лингвистика тишкер.в. </vt:lpstr>
      <vt:lpstr>Социологи тишкер.в.</vt:lpstr>
      <vt:lpstr>Хы= сёмах</vt:lpstr>
      <vt:lpstr>Усё курнё литература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1</cp:lastModifiedBy>
  <cp:revision>18</cp:revision>
  <dcterms:modified xsi:type="dcterms:W3CDTF">2012-02-19T05:45:56Z</dcterms:modified>
</cp:coreProperties>
</file>