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8" autoAdjust="0"/>
    <p:restoredTop sz="94718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35B-5FAE-426C-8E8E-3BE0A85DEB1D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0D7C-D4E7-462F-8012-C15E94638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35B-5FAE-426C-8E8E-3BE0A85DEB1D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0D7C-D4E7-462F-8012-C15E94638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35B-5FAE-426C-8E8E-3BE0A85DEB1D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0D7C-D4E7-462F-8012-C15E94638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35B-5FAE-426C-8E8E-3BE0A85DEB1D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0D7C-D4E7-462F-8012-C15E94638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35B-5FAE-426C-8E8E-3BE0A85DEB1D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0D7C-D4E7-462F-8012-C15E94638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35B-5FAE-426C-8E8E-3BE0A85DEB1D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0D7C-D4E7-462F-8012-C15E94638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35B-5FAE-426C-8E8E-3BE0A85DEB1D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0D7C-D4E7-462F-8012-C15E94638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35B-5FAE-426C-8E8E-3BE0A85DEB1D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0D7C-D4E7-462F-8012-C15E94638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35B-5FAE-426C-8E8E-3BE0A85DEB1D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0D7C-D4E7-462F-8012-C15E94638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35B-5FAE-426C-8E8E-3BE0A85DEB1D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0D7C-D4E7-462F-8012-C15E94638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35B-5FAE-426C-8E8E-3BE0A85DEB1D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0D7C-D4E7-462F-8012-C15E94638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AC35B-5FAE-426C-8E8E-3BE0A85DEB1D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30D7C-D4E7-462F-8012-C15E94638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opandmall.ru/mr.php?pg=902&amp;cod=902" TargetMode="External"/><Relationship Id="rId13" Type="http://schemas.openxmlformats.org/officeDocument/2006/relationships/hyperlink" Target="http://www.old.kurskcity.ru/foto/n-21.jpg" TargetMode="External"/><Relationship Id="rId3" Type="http://schemas.openxmlformats.org/officeDocument/2006/relationships/hyperlink" Target="http://www.new-art21.ru/kursk/5_1.jpg" TargetMode="External"/><Relationship Id="rId7" Type="http://schemas.openxmlformats.org/officeDocument/2006/relationships/hyperlink" Target="http://www.gokursk.ru/visit/landmarks/kursk/64-2011-03-13-18-46-06.html" TargetMode="External"/><Relationship Id="rId12" Type="http://schemas.openxmlformats.org/officeDocument/2006/relationships/hyperlink" Target="http://maps.yandex.ru/?ll=36.178882,51.741277&amp;spn=0.047207,0.018197&amp;z=15&amp;l=map" TargetMode="External"/><Relationship Id="rId2" Type="http://schemas.openxmlformats.org/officeDocument/2006/relationships/hyperlink" Target="http://radikal.ua/data/upload/fb1a9/49112/c9eaba47cf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4714/55543982.ba/0_b117e_cbafde7b_XL%20-%20&#1089;&#1082;&#1091;&#1083;&#1100;&#1087;&#1090;&#1091;&#1088;&#1072;%20&#1043;.&#1046;&#1091;&#1082;&#1086;&#1074;&#1072;" TargetMode="External"/><Relationship Id="rId11" Type="http://schemas.openxmlformats.org/officeDocument/2006/relationships/hyperlink" Target="http://animashky.ru/flist/obtransp/1/26.gif" TargetMode="External"/><Relationship Id="rId5" Type="http://schemas.openxmlformats.org/officeDocument/2006/relationships/hyperlink" Target="http://img-fotki.yandex.ru/get/4421/55543982.ba/0_b1183_2ed43d25_L" TargetMode="External"/><Relationship Id="rId10" Type="http://schemas.openxmlformats.org/officeDocument/2006/relationships/hyperlink" Target="http://kursk-museum.ru/index.php/menuplanet.html" TargetMode="External"/><Relationship Id="rId4" Type="http://schemas.openxmlformats.org/officeDocument/2006/relationships/hyperlink" Target="http://autotravel.ru/phalbum/10144/101.jpg" TargetMode="External"/><Relationship Id="rId9" Type="http://schemas.openxmlformats.org/officeDocument/2006/relationships/hyperlink" Target="http://www.ruschudo.ru/miracles/25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4.jpeg"/><Relationship Id="rId3" Type="http://schemas.openxmlformats.org/officeDocument/2006/relationships/image" Target="../media/image6.gif"/><Relationship Id="rId7" Type="http://schemas.openxmlformats.org/officeDocument/2006/relationships/image" Target="../media/image11.jpeg"/><Relationship Id="rId12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12.jpeg"/><Relationship Id="rId1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642941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</a:rPr>
              <a:t>Обзорная экскурсия по городу Курску</a:t>
            </a:r>
            <a:endParaRPr lang="ru-RU" sz="3600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857892"/>
            <a:ext cx="6357982" cy="709602"/>
          </a:xfrm>
        </p:spPr>
        <p:txBody>
          <a:bodyPr>
            <a:noAutofit/>
          </a:bodyPr>
          <a:lstStyle/>
          <a:p>
            <a:r>
              <a:rPr lang="ru-RU" sz="1800" b="1" i="1" dirty="0" err="1" smtClean="0">
                <a:solidFill>
                  <a:srgbClr val="7030A0"/>
                </a:solidFill>
              </a:rPr>
              <a:t>Дунайцева</a:t>
            </a:r>
            <a:r>
              <a:rPr lang="ru-RU" sz="1800" b="1" i="1" dirty="0" smtClean="0">
                <a:solidFill>
                  <a:srgbClr val="7030A0"/>
                </a:solidFill>
              </a:rPr>
              <a:t> А.В.  учитель географии  МКОУ «Калиновская средняя общеобразовательная школа</a:t>
            </a:r>
            <a:endParaRPr lang="ru-RU" sz="1800" b="1" i="1" dirty="0">
              <a:solidFill>
                <a:srgbClr val="7030A0"/>
              </a:solidFill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072330" y="6143644"/>
            <a:ext cx="1785950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5" name="Рисунок 4" descr="вид Курс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02446"/>
            <a:ext cx="7665261" cy="402681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428596" y="285728"/>
            <a:ext cx="4000528" cy="6072230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4429092" y="285728"/>
            <a:ext cx="4714908" cy="6000792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Планетарий </a:t>
            </a:r>
            <a:r>
              <a:rPr lang="ru-RU" b="1" i="1" dirty="0" smtClean="0">
                <a:solidFill>
                  <a:srgbClr val="0070C0"/>
                </a:solidFill>
              </a:rPr>
              <a:t>в Курске уже существует более 50 лет и до того как попасть в Дом Офицеров, работал сначала в Знаменском соборе, потом ещё в какой-то церкви. Сейчас относится к филиалу Курского Краеведческого музея и является единственным в Черноземье. Поэтому сюда приезжают с соседних областей, да и не только, судя по записям в «Книге отзывов».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Дом офицеров (планетарий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1857364"/>
            <a:ext cx="3810028" cy="2857520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285720" y="6286520"/>
            <a:ext cx="1785950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6643702" y="6215082"/>
            <a:ext cx="1785950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0" y="0"/>
            <a:ext cx="9144000" cy="6572272"/>
          </a:xfrm>
          <a:prstGeom prst="vertic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Ресурсы:</a:t>
            </a:r>
          </a:p>
          <a:p>
            <a:r>
              <a:rPr lang="ru-RU" b="1" u="sng" dirty="0" smtClean="0">
                <a:hlinkClick r:id="rId2"/>
              </a:rPr>
              <a:t>http://radikal.ua/data/upload/fb1a9/49112/c9eaba47cf.jpg</a:t>
            </a:r>
            <a:r>
              <a:rPr lang="ru-RU" b="1" dirty="0" smtClean="0"/>
              <a:t> - Знаменский собор</a:t>
            </a:r>
          </a:p>
          <a:p>
            <a:r>
              <a:rPr lang="ru-RU" b="1" u="sng" dirty="0" smtClean="0">
                <a:hlinkClick r:id="rId3"/>
              </a:rPr>
              <a:t>http://www.new-art21.ru/kursk/5_1.jpg</a:t>
            </a:r>
            <a:r>
              <a:rPr lang="ru-RU" b="1" dirty="0" smtClean="0"/>
              <a:t> - ТЦ  Пушкинский</a:t>
            </a:r>
          </a:p>
          <a:p>
            <a:r>
              <a:rPr lang="ru-RU" b="1" u="sng" dirty="0" smtClean="0">
                <a:hlinkClick r:id="rId4"/>
              </a:rPr>
              <a:t>http://autotravel.ru/phalbum/10144/101.jpg</a:t>
            </a:r>
            <a:r>
              <a:rPr lang="ru-RU" b="1" dirty="0" smtClean="0"/>
              <a:t> - Дом офицеров (планетарий)</a:t>
            </a:r>
          </a:p>
          <a:p>
            <a:r>
              <a:rPr lang="ru-RU" b="1" u="sng" dirty="0" smtClean="0">
                <a:hlinkClick r:id="rId5"/>
              </a:rPr>
              <a:t>http://img-fotki.yandex.ru/get/4421/55543982.ba/0_b1183_2ed43d25_L</a:t>
            </a:r>
            <a:r>
              <a:rPr lang="ru-RU" b="1" dirty="0" smtClean="0"/>
              <a:t> - Георгий Победоносец</a:t>
            </a:r>
          </a:p>
          <a:p>
            <a:r>
              <a:rPr lang="ru-RU" b="1" u="sng" dirty="0" smtClean="0">
                <a:hlinkClick r:id="rId6"/>
              </a:rPr>
              <a:t>http://img-fotki.yandex.ru/get/4714/55543982.ba/0_b117e_cbafde7b_XL  </a:t>
            </a:r>
            <a:r>
              <a:rPr lang="ru-RU" b="1" dirty="0" smtClean="0">
                <a:hlinkClick r:id="rId6"/>
              </a:rPr>
              <a:t>- </a:t>
            </a:r>
            <a:r>
              <a:rPr lang="ru-RU" b="1" dirty="0" smtClean="0">
                <a:solidFill>
                  <a:schemeClr val="bg1"/>
                </a:solidFill>
                <a:hlinkClick r:id="rId6"/>
              </a:rPr>
              <a:t>скульптура Г.Жукова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u="sng" dirty="0" smtClean="0">
                <a:hlinkClick r:id="rId7"/>
              </a:rPr>
              <a:t>http://www.gokursk.ru/visit/landmarks/kursk/64-2011-03-13-18-46-06.html</a:t>
            </a:r>
            <a:r>
              <a:rPr lang="ru-RU" b="1" dirty="0" smtClean="0"/>
              <a:t> - текст о Свиридове</a:t>
            </a:r>
          </a:p>
          <a:p>
            <a:r>
              <a:rPr lang="ru-RU" b="1" u="sng" dirty="0" smtClean="0">
                <a:hlinkClick r:id="rId8"/>
              </a:rPr>
              <a:t>http://www.shopandmall.ru/mr.php?pg=902&amp;cod=902</a:t>
            </a:r>
            <a:r>
              <a:rPr lang="ru-RU" b="1" dirty="0" smtClean="0"/>
              <a:t> – текст о ТЦ</a:t>
            </a:r>
          </a:p>
          <a:p>
            <a:r>
              <a:rPr lang="ru-RU" b="1" u="sng" dirty="0" smtClean="0">
                <a:hlinkClick r:id="rId9"/>
              </a:rPr>
              <a:t>http://www.ruschudo.ru/miracles/256/</a:t>
            </a:r>
            <a:r>
              <a:rPr lang="ru-RU" b="1" dirty="0" smtClean="0"/>
              <a:t> - текст о мемориале</a:t>
            </a:r>
          </a:p>
          <a:p>
            <a:r>
              <a:rPr lang="ru-RU" b="1" u="sng" dirty="0" smtClean="0">
                <a:hlinkClick r:id="rId10"/>
              </a:rPr>
              <a:t>http://kursk-museum.ru/index.php/menuplanet.html</a:t>
            </a:r>
            <a:r>
              <a:rPr lang="ru-RU" b="1" dirty="0" smtClean="0"/>
              <a:t> - текст о планетарии </a:t>
            </a:r>
          </a:p>
          <a:p>
            <a:r>
              <a:rPr lang="en-US" u="sng" dirty="0" smtClean="0">
                <a:hlinkClick r:id="rId11"/>
              </a:rPr>
              <a:t>http</a:t>
            </a:r>
            <a:r>
              <a:rPr lang="ru-RU" u="sng" dirty="0" smtClean="0">
                <a:hlinkClick r:id="rId11"/>
              </a:rPr>
              <a:t>://</a:t>
            </a:r>
            <a:r>
              <a:rPr lang="en-US" u="sng" dirty="0" err="1" smtClean="0">
                <a:hlinkClick r:id="rId11"/>
              </a:rPr>
              <a:t>animashky</a:t>
            </a:r>
            <a:r>
              <a:rPr lang="ru-RU" u="sng" dirty="0" smtClean="0">
                <a:hlinkClick r:id="rId11"/>
              </a:rPr>
              <a:t>.</a:t>
            </a:r>
            <a:r>
              <a:rPr lang="en-US" u="sng" dirty="0" err="1" smtClean="0">
                <a:hlinkClick r:id="rId11"/>
              </a:rPr>
              <a:t>ru</a:t>
            </a:r>
            <a:r>
              <a:rPr lang="ru-RU" u="sng" dirty="0" smtClean="0">
                <a:hlinkClick r:id="rId11"/>
              </a:rPr>
              <a:t>/</a:t>
            </a:r>
            <a:r>
              <a:rPr lang="en-US" u="sng" dirty="0" err="1" smtClean="0">
                <a:hlinkClick r:id="rId11"/>
              </a:rPr>
              <a:t>flist</a:t>
            </a:r>
            <a:r>
              <a:rPr lang="ru-RU" u="sng" dirty="0" smtClean="0">
                <a:hlinkClick r:id="rId11"/>
              </a:rPr>
              <a:t>/</a:t>
            </a:r>
            <a:r>
              <a:rPr lang="en-US" u="sng" dirty="0" err="1" smtClean="0">
                <a:hlinkClick r:id="rId11"/>
              </a:rPr>
              <a:t>obtransp</a:t>
            </a:r>
            <a:r>
              <a:rPr lang="ru-RU" u="sng" dirty="0" smtClean="0">
                <a:hlinkClick r:id="rId11"/>
              </a:rPr>
              <a:t>/1/26.</a:t>
            </a:r>
            <a:r>
              <a:rPr lang="en-US" u="sng" dirty="0" smtClean="0">
                <a:hlinkClick r:id="rId11"/>
              </a:rPr>
              <a:t>gif</a:t>
            </a:r>
            <a:r>
              <a:rPr lang="ru-RU" u="sng" dirty="0" smtClean="0"/>
              <a:t> </a:t>
            </a:r>
            <a:r>
              <a:rPr lang="ru-RU" dirty="0" smtClean="0"/>
              <a:t>  -  автобус</a:t>
            </a:r>
          </a:p>
          <a:p>
            <a:r>
              <a:rPr lang="ru-RU" u="sng" dirty="0" smtClean="0">
                <a:hlinkClick r:id="rId12"/>
              </a:rPr>
              <a:t>http://maps.yandex.ru/?ll=36.178882%2C51.741277&amp;spn=0.047207%2C0.018197&amp;z=15&amp;l=map</a:t>
            </a:r>
            <a:r>
              <a:rPr lang="ru-RU" dirty="0" smtClean="0"/>
              <a:t> – карта  Курска </a:t>
            </a:r>
          </a:p>
          <a:p>
            <a:r>
              <a:rPr lang="en-US" dirty="0" smtClean="0">
                <a:hlinkClick r:id="rId13"/>
              </a:rPr>
              <a:t>http://www.old.kurskcity.ru/foto/n-21.jpg</a:t>
            </a:r>
            <a:r>
              <a:rPr lang="ru-RU" dirty="0" smtClean="0"/>
              <a:t> - вид Курска</a:t>
            </a:r>
          </a:p>
          <a:p>
            <a:endParaRPr lang="ru-RU" b="1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285720" y="6286520"/>
            <a:ext cx="1785950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а Росс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26851"/>
            <a:ext cx="8501122" cy="5804297"/>
          </a:xfrm>
          <a:prstGeom prst="rect">
            <a:avLst/>
          </a:prstGeom>
        </p:spPr>
      </p:pic>
      <p:pic>
        <p:nvPicPr>
          <p:cNvPr id="8" name="Рисунок 7" descr="карта обл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3" y="2357430"/>
            <a:ext cx="2214578" cy="1466292"/>
          </a:xfrm>
          <a:prstGeom prst="rect">
            <a:avLst/>
          </a:prstGeom>
        </p:spPr>
      </p:pic>
      <p:pic>
        <p:nvPicPr>
          <p:cNvPr id="11" name="Рисунок 10" descr="карта обл 2.jpg"/>
          <p:cNvPicPr>
            <a:picLocks noChangeAspect="1"/>
          </p:cNvPicPr>
          <p:nvPr/>
        </p:nvPicPr>
        <p:blipFill>
          <a:blip r:embed="rId4"/>
          <a:srcRect b="3321"/>
          <a:stretch>
            <a:fillRect/>
          </a:stretch>
        </p:blipFill>
        <p:spPr>
          <a:xfrm>
            <a:off x="0" y="285728"/>
            <a:ext cx="9144000" cy="6286544"/>
          </a:xfrm>
          <a:prstGeom prst="rect">
            <a:avLst/>
          </a:prstGeom>
        </p:spPr>
      </p:pic>
      <p:pic>
        <p:nvPicPr>
          <p:cNvPr id="12" name="Рисунок 11" descr="карта Курска спутникова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1142984"/>
            <a:ext cx="4407036" cy="3466718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7000892" y="6429372"/>
            <a:ext cx="1785950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repeatCount="3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27" presetClass="emph" presetSubtype="0" repeatCount="3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Курска спутниковая.jpg"/>
          <p:cNvPicPr>
            <a:picLocks noChangeAspect="1"/>
          </p:cNvPicPr>
          <p:nvPr/>
        </p:nvPicPr>
        <p:blipFill>
          <a:blip r:embed="rId2"/>
          <a:srcRect b="63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062751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642918"/>
            <a:ext cx="1571636" cy="129206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3643306" y="1857364"/>
            <a:ext cx="3343292" cy="1071570"/>
          </a:xfrm>
          <a:prstGeom prst="wedgeEllipseCallout">
            <a:avLst>
              <a:gd name="adj1" fmla="val 74916"/>
              <a:gd name="adj2" fmla="val 449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Приглашаю на экскурсию по замечательному городу Курску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9520" y="1986040"/>
            <a:ext cx="1555972" cy="2800282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6858016" y="6286520"/>
            <a:ext cx="1785950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64913" t="24759" r="6140" b="30091"/>
          <a:stretch>
            <a:fillRect/>
          </a:stretch>
        </p:blipFill>
        <p:spPr bwMode="auto">
          <a:xfrm>
            <a:off x="357158" y="138523"/>
            <a:ext cx="8286808" cy="65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28526" t="25158" r="20309" b="84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5" descr="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643802" y="3500438"/>
            <a:ext cx="1500198" cy="2699905"/>
          </a:xfrm>
          <a:prstGeom prst="rect">
            <a:avLst/>
          </a:prstGeom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4786314" y="3429000"/>
            <a:ext cx="3286148" cy="714380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Предлагаю следующий маршрут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43240" y="3429000"/>
            <a:ext cx="571504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28926" y="285728"/>
            <a:ext cx="500066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14744" y="2357430"/>
            <a:ext cx="500066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71868" y="3000372"/>
            <a:ext cx="500066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14810" y="1785926"/>
            <a:ext cx="571504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142976" y="285728"/>
            <a:ext cx="100013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6929454" y="6215082"/>
            <a:ext cx="1785950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18 0.00093 0.05209 -0.00971 0.07552 0.00278 C 0.08455 0.00763 0.07691 0.02843 0.07778 0.04138 C 0.07952 0.06473 0.08334 0.08715 0.08889 0.10934 C 0.09236 0.12321 0.09341 0.11951 0.1 0.13014 C 0.11129 0.14818 0.1158 0.15696 0.13108 0.17152 C 0.13907 0.17915 0.15504 0.18054 0.16441 0.18331 C 0.17657 0.18678 0.18785 0.1921 0.2 0.1951 C 0.20295 0.19811 0.20591 0.20134 0.20886 0.20412 C 0.21111 0.2062 0.21563 0.20643 0.21563 0.2099 C 0.21563 0.21313 0.21111 0.21198 0.20886 0.2129 C 0.2066 0.21498 0.20469 0.21752 0.20226 0.21891 C 0.19792 0.22145 0.18889 0.22469 0.18889 0.22469 C 0.1823 0.2307 0.1757 0.2337 0.16893 0.23948 C 0.16198 0.26676 0.16389 0.25104 0.16667 0.28687 C 0.15782 0.29496 0.14896 0.29404 0.13993 0.30167 C 0.12986 0.3227 0.13455 0.35021 0.14445 0.36986 C 0.13698 0.37633 0.13091 0.37864 0.12223 0.38165 C 0.11372 0.38904 0.10973 0.38928 0.10226 0.39945 C 0.09688 0.42071 0.10226 0.39552 0.10226 0.43782 C 0.10226 0.44082 0.1 0.4466 0.1 0.4466 " pathEditMode="relative" ptsTypes="ffffffffffffffffffffA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1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8526" t="25158" r="20309" b="84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14612" y="357166"/>
            <a:ext cx="500066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8" name="Рисунок 27" descr="автобус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0"/>
            <a:ext cx="990600" cy="942975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928662" y="0"/>
            <a:ext cx="1714512" cy="2013640"/>
            <a:chOff x="2357422" y="785794"/>
            <a:chExt cx="1714512" cy="2013640"/>
          </a:xfrm>
        </p:grpSpPr>
        <p:pic>
          <p:nvPicPr>
            <p:cNvPr id="30" name="Рисунок 29" descr="arch.JP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7422" y="785794"/>
              <a:ext cx="1714512" cy="201364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428860" y="2214530"/>
              <a:ext cx="1643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rgbClr val="FFFF00"/>
                  </a:solidFill>
                </a:rPr>
                <a:t>Мемориальный комплекс</a:t>
              </a:r>
              <a:endParaRPr lang="ru-RU" sz="1400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5" name="Управляющая кнопка: настраиваемая 24">
            <a:hlinkClick r:id="" action="ppaction://hlinkshowjump?jump=endshow" highlightClick="1"/>
          </p:cNvPr>
          <p:cNvSpPr/>
          <p:nvPr/>
        </p:nvSpPr>
        <p:spPr>
          <a:xfrm>
            <a:off x="285720" y="6286520"/>
            <a:ext cx="1785950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26" name="Овал 25">
            <a:hlinkClick r:id="rId6" action="ppaction://hlinksldjump"/>
          </p:cNvPr>
          <p:cNvSpPr/>
          <p:nvPr/>
        </p:nvSpPr>
        <p:spPr>
          <a:xfrm>
            <a:off x="4429124" y="1643050"/>
            <a:ext cx="500066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072066" y="1142984"/>
            <a:ext cx="2714644" cy="1871091"/>
            <a:chOff x="1714500" y="1523999"/>
            <a:chExt cx="5210735" cy="4081559"/>
          </a:xfrm>
        </p:grpSpPr>
        <p:sp>
          <p:nvSpPr>
            <p:cNvPr id="32" name="TextBox 31"/>
            <p:cNvSpPr txBox="1"/>
            <p:nvPr/>
          </p:nvSpPr>
          <p:spPr>
            <a:xfrm>
              <a:off x="4429124" y="3429000"/>
              <a:ext cx="2214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solidFill>
                    <a:srgbClr val="FFFF00"/>
                  </a:solidFill>
                </a:rPr>
                <a:t>ТЦ «Пушкинский»</a:t>
              </a:r>
              <a:endParaRPr lang="ru-RU" sz="2000" b="1" i="1" dirty="0">
                <a:solidFill>
                  <a:srgbClr val="FFFF00"/>
                </a:solidFill>
              </a:endParaRPr>
            </a:p>
          </p:txBody>
        </p:sp>
        <p:pic>
          <p:nvPicPr>
            <p:cNvPr id="33" name="Picture 3" descr="G:\моё обучение в интернет\для задания 5\Пушкинский.jp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14500" y="1523999"/>
              <a:ext cx="5210735" cy="4081559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1988749" y="4796500"/>
              <a:ext cx="4475468" cy="805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rgbClr val="FFFF00"/>
                  </a:solidFill>
                </a:rPr>
                <a:t>ТЦ «Пушкинский»</a:t>
              </a:r>
              <a:endParaRPr lang="ru-RU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5" name="Овал 34">
            <a:hlinkClick r:id="rId8" action="ppaction://hlinksldjump"/>
          </p:cNvPr>
          <p:cNvSpPr/>
          <p:nvPr/>
        </p:nvSpPr>
        <p:spPr>
          <a:xfrm>
            <a:off x="3786182" y="2571744"/>
            <a:ext cx="500066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3</a:t>
            </a:r>
            <a:endParaRPr lang="ru-RU" b="1" dirty="0">
              <a:solidFill>
                <a:srgbClr val="FFFF00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643438" y="3071810"/>
            <a:ext cx="2428892" cy="3214710"/>
            <a:chOff x="2805112" y="1071562"/>
            <a:chExt cx="3533775" cy="4714875"/>
          </a:xfrm>
        </p:grpSpPr>
        <p:pic>
          <p:nvPicPr>
            <p:cNvPr id="37" name="Рисунок 36" descr="photo_45_4410_big.jp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05112" y="1071562"/>
              <a:ext cx="3533775" cy="471487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928926" y="4110037"/>
              <a:ext cx="2981624" cy="947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rgbClr val="FFFF00"/>
                  </a:solidFill>
                </a:rPr>
                <a:t>Памятник Г.Свиридову</a:t>
              </a:r>
              <a:endParaRPr lang="ru-RU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9" name="Овал 38">
            <a:hlinkClick r:id="rId10" action="ppaction://hlinksldjump"/>
          </p:cNvPr>
          <p:cNvSpPr/>
          <p:nvPr/>
        </p:nvSpPr>
        <p:spPr>
          <a:xfrm>
            <a:off x="3643306" y="3214686"/>
            <a:ext cx="500066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4</a:t>
            </a:r>
            <a:endParaRPr lang="ru-RU" b="1" dirty="0">
              <a:solidFill>
                <a:srgbClr val="FFFF00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14282" y="2000240"/>
            <a:ext cx="2928926" cy="2143140"/>
            <a:chOff x="2667000" y="2000250"/>
            <a:chExt cx="3810000" cy="2857500"/>
          </a:xfrm>
        </p:grpSpPr>
        <p:pic>
          <p:nvPicPr>
            <p:cNvPr id="41" name="Рисунок 40" descr="знаменский собор .jp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67000" y="2000250"/>
              <a:ext cx="3810000" cy="28575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214678" y="4429132"/>
              <a:ext cx="2786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rgbClr val="FFFF00"/>
                  </a:solidFill>
                </a:rPr>
                <a:t>Знаменский собор</a:t>
              </a:r>
              <a:endParaRPr lang="ru-RU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3" name="Овал 42">
            <a:hlinkClick r:id="rId12" action="ppaction://hlinksldjump"/>
          </p:cNvPr>
          <p:cNvSpPr/>
          <p:nvPr/>
        </p:nvSpPr>
        <p:spPr>
          <a:xfrm>
            <a:off x="3357554" y="3643314"/>
            <a:ext cx="500066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5</a:t>
            </a:r>
            <a:endParaRPr lang="ru-RU" b="1" dirty="0">
              <a:solidFill>
                <a:srgbClr val="FFFF00"/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428728" y="4071942"/>
            <a:ext cx="3143272" cy="2214554"/>
            <a:chOff x="1357290" y="928671"/>
            <a:chExt cx="5072098" cy="3804074"/>
          </a:xfrm>
        </p:grpSpPr>
        <p:pic>
          <p:nvPicPr>
            <p:cNvPr id="45" name="Рисунок 44" descr="Дом офицеров (планетарий).jp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57290" y="928671"/>
              <a:ext cx="5072098" cy="3804074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714482" y="3652604"/>
              <a:ext cx="4357718" cy="1071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rgbClr val="FFFF00"/>
                  </a:solidFill>
                </a:rPr>
                <a:t>Дом офицеров. Планетарий</a:t>
              </a:r>
              <a:endParaRPr lang="ru-RU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7" name="Управляющая кнопка: настраиваемая 46">
            <a:hlinkClick r:id="rId14" action="ppaction://hlinksldjump" highlightClick="1"/>
          </p:cNvPr>
          <p:cNvSpPr/>
          <p:nvPr/>
        </p:nvSpPr>
        <p:spPr>
          <a:xfrm>
            <a:off x="6715140" y="6286520"/>
            <a:ext cx="2071702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Ресурсы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07 0.02176 L -0.25834 0.011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01133 L -0.16389 0.14775 " pathEditMode="relative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89 0.14774 L -0.21893 0.3052 " pathEditMode="relative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92 0.30521 L -0.25035 0.4101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36 0.41017 L -0.27397 0.4837 " pathEditMode="relative" ptsTypes="AA">
                                      <p:cBhvr>
                                        <p:cTn id="1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35" grpId="0" animBg="1"/>
      <p:bldP spid="39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357158" y="500042"/>
            <a:ext cx="3857652" cy="5786478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500562" y="428604"/>
            <a:ext cx="4643438" cy="571504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a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785794"/>
            <a:ext cx="1714512" cy="2013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4" y="1285860"/>
            <a:ext cx="32861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Мемориальный комплекс «Курская дуга»</a:t>
            </a:r>
            <a:r>
              <a:rPr lang="ru-RU" sz="2000" dirty="0" smtClean="0"/>
              <a:t>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находится на въезде в город и воздвигнут в честь 55-летней годовщины Курской битвы, которая окончательно переломила ход Великой Отечественной войны. 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 Триумфальная арка с гербом города Курска,   бронзовая скульптура маршала Г.К. Жукова, храм Георгия Победоносца.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Триумфальную арку, отделанную мрамором, высотой 24 м венчает бронзовая скульптура Георгия Победоносца . Рядом с могилой Неизвестного солдата - Вечный огонь и скульптурное изображение летящих журавлей.</a:t>
            </a:r>
          </a:p>
          <a:p>
            <a:endParaRPr lang="ru-RU" sz="14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Жуков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64" y="2786058"/>
            <a:ext cx="2968090" cy="2329950"/>
          </a:xfrm>
          <a:prstGeom prst="rect">
            <a:avLst/>
          </a:prstGeom>
        </p:spPr>
      </p:pic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285720" y="6286520"/>
            <a:ext cx="1785950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7000892" y="6286520"/>
            <a:ext cx="1785950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500034" y="285728"/>
            <a:ext cx="3643338" cy="6143668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357686" y="500042"/>
            <a:ext cx="4572032" cy="5786478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Торговый центр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«Пушкинский» является одним из самых амбициозных коммерческих проектов.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Просторные торговые галереи, кинотеатры,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фуд-корт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ресторан, детский игровой комплекс и удобный паркинг обеспечат максимально комфортное пребывание в торгово-развлекательном центре «Пушкинский».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ушкин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00240"/>
            <a:ext cx="3321867" cy="2214578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285720" y="6286520"/>
            <a:ext cx="1785950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6715140" y="6215082"/>
            <a:ext cx="1785950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285720" y="285728"/>
            <a:ext cx="3714776" cy="6072230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286248" y="214290"/>
            <a:ext cx="4857752" cy="6143668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Памятник Георгию Свиридову</a:t>
            </a:r>
          </a:p>
          <a:p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23 сентября 2005 в Курске был открыт первый памятник композитору, на котором высечены его слова: «Воспеть Русь, где Господь дал и велел мне жить, радоваться и мучиться».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photo_45_4410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7" y="1643050"/>
            <a:ext cx="2500330" cy="3336021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285720" y="6286520"/>
            <a:ext cx="1785950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6858016" y="6286520"/>
            <a:ext cx="1785950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57158" y="357166"/>
            <a:ext cx="3571900" cy="6072230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3929058" y="428604"/>
            <a:ext cx="5214942" cy="6000792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Знаменский собор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главная архитектурная доминанта Красной площади, Знаменский собор, считается Первым храмом г. Курска. Заложен на месте Малого Острожка, в честь иконы «Знамение» Божией Матери. На территории монастыря построен Знаменский собор(1826 г) в честь победы России в войне 1812 года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знаменский собор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2143116"/>
            <a:ext cx="3429024" cy="2571768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285720" y="6286520"/>
            <a:ext cx="1785950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6786578" y="6286520"/>
            <a:ext cx="1785950" cy="428628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426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Обзорная экскурсия по городу Курску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Башканов</dc:creator>
  <cp:lastModifiedBy>Башканов</cp:lastModifiedBy>
  <cp:revision>105</cp:revision>
  <dcterms:created xsi:type="dcterms:W3CDTF">2012-04-19T12:33:17Z</dcterms:created>
  <dcterms:modified xsi:type="dcterms:W3CDTF">2012-07-18T06:56:34Z</dcterms:modified>
</cp:coreProperties>
</file>