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AEE4EB-5F2E-4EF2-A6C7-39A12E294CF3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2B6E85E-7201-42BD-9AE3-C097AD57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E4EB-5F2E-4EF2-A6C7-39A12E294CF3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E85E-7201-42BD-9AE3-C097AD57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E4EB-5F2E-4EF2-A6C7-39A12E294CF3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E85E-7201-42BD-9AE3-C097AD57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AEE4EB-5F2E-4EF2-A6C7-39A12E294CF3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B6E85E-7201-42BD-9AE3-C097AD5704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AEE4EB-5F2E-4EF2-A6C7-39A12E294CF3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2B6E85E-7201-42BD-9AE3-C097AD57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E4EB-5F2E-4EF2-A6C7-39A12E294CF3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E85E-7201-42BD-9AE3-C097AD5704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E4EB-5F2E-4EF2-A6C7-39A12E294CF3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E85E-7201-42BD-9AE3-C097AD5704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AEE4EB-5F2E-4EF2-A6C7-39A12E294CF3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B6E85E-7201-42BD-9AE3-C097AD5704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EE4EB-5F2E-4EF2-A6C7-39A12E294CF3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6E85E-7201-42BD-9AE3-C097AD57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AEE4EB-5F2E-4EF2-A6C7-39A12E294CF3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2B6E85E-7201-42BD-9AE3-C097AD5704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AEE4EB-5F2E-4EF2-A6C7-39A12E294CF3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2B6E85E-7201-42BD-9AE3-C097AD5704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AEE4EB-5F2E-4EF2-A6C7-39A12E294CF3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2B6E85E-7201-42BD-9AE3-C097AD570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03848" y="908720"/>
            <a:ext cx="4896544" cy="1800200"/>
          </a:xfrm>
        </p:spPr>
        <p:txBody>
          <a:bodyPr/>
          <a:lstStyle/>
          <a:p>
            <a:r>
              <a:rPr lang="ru-RU" dirty="0" smtClean="0"/>
              <a:t>Стихи городу Нижневартовску!!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Приготовили 1 группа  </a:t>
            </a:r>
          </a:p>
          <a:p>
            <a:r>
              <a:rPr lang="ru-RU" dirty="0" smtClean="0"/>
              <a:t>Зубкова Ксения</a:t>
            </a:r>
          </a:p>
          <a:p>
            <a:r>
              <a:rPr lang="ru-RU" dirty="0" err="1" smtClean="0"/>
              <a:t>Пузанова</a:t>
            </a:r>
            <a:r>
              <a:rPr lang="ru-RU" dirty="0" smtClean="0"/>
              <a:t> Юлия </a:t>
            </a:r>
          </a:p>
          <a:p>
            <a:r>
              <a:rPr lang="ru-RU" dirty="0" err="1" smtClean="0"/>
              <a:t>Кольвах</a:t>
            </a:r>
            <a:r>
              <a:rPr lang="ru-RU" dirty="0" smtClean="0"/>
              <a:t> Денис </a:t>
            </a:r>
            <a:endParaRPr lang="ru-RU" dirty="0" smtClean="0"/>
          </a:p>
          <a:p>
            <a:r>
              <a:rPr lang="ru-RU" dirty="0" err="1" smtClean="0"/>
              <a:t>Рамозанов</a:t>
            </a:r>
            <a:r>
              <a:rPr lang="ru-RU" dirty="0" smtClean="0"/>
              <a:t> </a:t>
            </a:r>
            <a:r>
              <a:rPr lang="ru-RU" dirty="0" err="1" smtClean="0"/>
              <a:t>Ильяс</a:t>
            </a:r>
            <a:r>
              <a:rPr lang="ru-RU" dirty="0" smtClean="0"/>
              <a:t>.</a:t>
            </a:r>
            <a:endParaRPr lang="ru-RU" smtClean="0"/>
          </a:p>
          <a:p>
            <a:endParaRPr lang="ru-RU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Любимый город Нижневартовск,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Кто не увидит, не поймет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важно, главное наш </a:t>
            </a:r>
            <a:r>
              <a:rPr lang="ru-RU" dirty="0" err="1" smtClean="0"/>
              <a:t>Вартовск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Все ж процветает и растет.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Наш город – он такой прекрасный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не найти таких красот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Пройдись по городу – он разный,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Достигнет он больших высот.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Наш молодой, чудесный город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Ему всего лишь 40 лет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каждый </a:t>
            </a:r>
            <a:r>
              <a:rPr lang="ru-RU" dirty="0" err="1" smtClean="0"/>
              <a:t>труженник</a:t>
            </a:r>
            <a:r>
              <a:rPr lang="ru-RU" dirty="0" smtClean="0"/>
              <a:t> здесь дорог!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будет так спустя 100 лет!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n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355160" cy="59252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Любимый ты наш город Нижневартовск,</a:t>
            </a:r>
          </a:p>
          <a:p>
            <a:endParaRPr lang="ru-RU" dirty="0" smtClean="0"/>
          </a:p>
          <a:p>
            <a:r>
              <a:rPr lang="ru-RU" dirty="0" smtClean="0"/>
              <a:t>Любуемся тобой мы каждый день.</a:t>
            </a:r>
          </a:p>
          <a:p>
            <a:endParaRPr lang="ru-RU" dirty="0" smtClean="0"/>
          </a:p>
          <a:p>
            <a:r>
              <a:rPr lang="ru-RU" dirty="0" smtClean="0"/>
              <a:t>И вот уж скоро праздник твой желанный</a:t>
            </a:r>
          </a:p>
          <a:p>
            <a:endParaRPr lang="ru-RU" dirty="0" smtClean="0"/>
          </a:p>
          <a:p>
            <a:r>
              <a:rPr lang="ru-RU" dirty="0" smtClean="0"/>
              <a:t>Мы будем праздновать его весь день!</a:t>
            </a:r>
          </a:p>
          <a:p>
            <a:endParaRPr lang="ru-RU" dirty="0" smtClean="0"/>
          </a:p>
          <a:p>
            <a:r>
              <a:rPr lang="ru-RU" dirty="0" smtClean="0"/>
              <a:t>Ты станешь красивей на целый год,</a:t>
            </a:r>
          </a:p>
          <a:p>
            <a:endParaRPr lang="ru-RU" dirty="0" smtClean="0"/>
          </a:p>
          <a:p>
            <a:r>
              <a:rPr lang="ru-RU" dirty="0" smtClean="0"/>
              <a:t>Пройдет пора твоих печалей и забот.</a:t>
            </a:r>
          </a:p>
          <a:p>
            <a:endParaRPr lang="ru-RU" dirty="0" smtClean="0"/>
          </a:p>
          <a:p>
            <a:r>
              <a:rPr lang="ru-RU" dirty="0" smtClean="0"/>
              <a:t>Мы сделаем тебя еще прекрасней,</a:t>
            </a:r>
          </a:p>
          <a:p>
            <a:endParaRPr lang="ru-RU" dirty="0" smtClean="0"/>
          </a:p>
          <a:p>
            <a:r>
              <a:rPr lang="ru-RU" dirty="0" smtClean="0"/>
              <a:t>Еще чудесней сделаем, еще милей!</a:t>
            </a:r>
            <a:endParaRPr lang="ru-RU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ussia-foto-nijnevartovsk-foto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Нижневартовск – город славный,</a:t>
            </a:r>
          </a:p>
          <a:p>
            <a:endParaRPr lang="ru-RU" dirty="0" smtClean="0"/>
          </a:p>
          <a:p>
            <a:r>
              <a:rPr lang="ru-RU" dirty="0" smtClean="0"/>
              <a:t>Ты - жемчужина Сибири!</a:t>
            </a:r>
          </a:p>
          <a:p>
            <a:endParaRPr lang="ru-RU" dirty="0" smtClean="0"/>
          </a:p>
          <a:p>
            <a:r>
              <a:rPr lang="ru-RU" dirty="0" smtClean="0"/>
              <a:t>Здесь ледовые фигуры</a:t>
            </a:r>
          </a:p>
          <a:p>
            <a:endParaRPr lang="ru-RU" dirty="0" smtClean="0"/>
          </a:p>
          <a:p>
            <a:r>
              <a:rPr lang="ru-RU" dirty="0" smtClean="0"/>
              <a:t>И площадки во дворах.</a:t>
            </a:r>
          </a:p>
          <a:p>
            <a:endParaRPr lang="ru-RU" dirty="0" smtClean="0"/>
          </a:p>
          <a:p>
            <a:r>
              <a:rPr lang="ru-RU" dirty="0" smtClean="0"/>
              <a:t>Я хочу, чтоб процветал ты,</a:t>
            </a:r>
          </a:p>
          <a:p>
            <a:endParaRPr lang="ru-RU" dirty="0" smtClean="0"/>
          </a:p>
          <a:p>
            <a:r>
              <a:rPr lang="ru-RU" dirty="0" smtClean="0"/>
              <a:t>Чтобы все тебя любили,</a:t>
            </a:r>
          </a:p>
          <a:p>
            <a:endParaRPr lang="ru-RU" dirty="0" smtClean="0"/>
          </a:p>
          <a:p>
            <a:r>
              <a:rPr lang="ru-RU" dirty="0" smtClean="0"/>
              <a:t>Чтобы в каждый домик счастье</a:t>
            </a:r>
          </a:p>
          <a:p>
            <a:endParaRPr lang="ru-RU" dirty="0" smtClean="0"/>
          </a:p>
          <a:p>
            <a:r>
              <a:rPr lang="ru-RU" dirty="0" smtClean="0"/>
              <a:t>Заходило по утрам.</a:t>
            </a:r>
          </a:p>
          <a:p>
            <a:endParaRPr lang="ru-RU" dirty="0" smtClean="0"/>
          </a:p>
          <a:p>
            <a:r>
              <a:rPr lang="ru-RU" dirty="0" smtClean="0"/>
              <a:t>Ты родной мой, дивный город,</a:t>
            </a:r>
          </a:p>
          <a:p>
            <a:endParaRPr lang="ru-RU" dirty="0" smtClean="0"/>
          </a:p>
          <a:p>
            <a:r>
              <a:rPr lang="ru-RU" dirty="0" smtClean="0"/>
              <a:t>Самый чистый, самый светлый,</a:t>
            </a:r>
          </a:p>
          <a:p>
            <a:endParaRPr lang="ru-RU" dirty="0" smtClean="0"/>
          </a:p>
          <a:p>
            <a:r>
              <a:rPr lang="ru-RU" dirty="0" smtClean="0"/>
              <a:t>Самый праздничный, веселый.</a:t>
            </a:r>
          </a:p>
          <a:p>
            <a:endParaRPr lang="ru-RU" dirty="0" smtClean="0"/>
          </a:p>
          <a:p>
            <a:r>
              <a:rPr lang="ru-RU" dirty="0" smtClean="0"/>
              <a:t>Хоть и снегом занесен.</a:t>
            </a:r>
          </a:p>
          <a:p>
            <a:endParaRPr lang="ru-RU" dirty="0" smtClean="0"/>
          </a:p>
          <a:p>
            <a:r>
              <a:rPr lang="ru-RU" dirty="0" smtClean="0"/>
              <a:t>В белом инее березы</a:t>
            </a:r>
          </a:p>
          <a:p>
            <a:endParaRPr lang="ru-RU" dirty="0" smtClean="0"/>
          </a:p>
          <a:p>
            <a:r>
              <a:rPr lang="ru-RU" dirty="0" smtClean="0"/>
              <a:t>И широкие проспекты,</a:t>
            </a:r>
          </a:p>
          <a:p>
            <a:endParaRPr lang="ru-RU" dirty="0" smtClean="0"/>
          </a:p>
          <a:p>
            <a:r>
              <a:rPr lang="ru-RU" dirty="0" smtClean="0"/>
              <a:t>Здесь мой дом и детский садик,</a:t>
            </a:r>
          </a:p>
          <a:p>
            <a:endParaRPr lang="ru-RU" dirty="0" smtClean="0"/>
          </a:p>
          <a:p>
            <a:r>
              <a:rPr lang="ru-RU" dirty="0" smtClean="0"/>
              <a:t>Здесь я счастлива во всем!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ussia-foto-nijnevartovsk-foto1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Есть в России город</a:t>
            </a:r>
          </a:p>
          <a:p>
            <a:endParaRPr lang="ru-RU" dirty="0" smtClean="0"/>
          </a:p>
          <a:p>
            <a:r>
              <a:rPr lang="ru-RU" dirty="0" smtClean="0"/>
              <a:t>Очень молодой,</a:t>
            </a:r>
          </a:p>
          <a:p>
            <a:endParaRPr lang="ru-RU" dirty="0" smtClean="0"/>
          </a:p>
          <a:p>
            <a:r>
              <a:rPr lang="ru-RU" dirty="0" smtClean="0"/>
              <a:t>Для меня он дорог,</a:t>
            </a:r>
          </a:p>
          <a:p>
            <a:endParaRPr lang="ru-RU" dirty="0" smtClean="0"/>
          </a:p>
          <a:p>
            <a:r>
              <a:rPr lang="ru-RU" dirty="0" smtClean="0"/>
              <a:t>Он покорил всех красотой.</a:t>
            </a:r>
          </a:p>
          <a:p>
            <a:endParaRPr lang="ru-RU" dirty="0" smtClean="0"/>
          </a:p>
          <a:p>
            <a:r>
              <a:rPr lang="ru-RU" dirty="0" smtClean="0"/>
              <a:t>Нигде не увидеть таких красот</a:t>
            </a:r>
          </a:p>
          <a:p>
            <a:endParaRPr lang="ru-RU" dirty="0" smtClean="0"/>
          </a:p>
          <a:p>
            <a:r>
              <a:rPr lang="ru-RU" dirty="0" smtClean="0"/>
              <a:t>Нигде не увидеть таких широт.</a:t>
            </a:r>
          </a:p>
          <a:p>
            <a:endParaRPr lang="ru-RU" dirty="0" smtClean="0"/>
          </a:p>
          <a:p>
            <a:r>
              <a:rPr lang="ru-RU" dirty="0" smtClean="0"/>
              <a:t>Мой любимый город,</a:t>
            </a:r>
          </a:p>
          <a:p>
            <a:endParaRPr lang="ru-RU" dirty="0" smtClean="0"/>
          </a:p>
          <a:p>
            <a:r>
              <a:rPr lang="ru-RU" dirty="0" smtClean="0"/>
              <a:t>Мой родимый дом.</a:t>
            </a:r>
          </a:p>
          <a:p>
            <a:endParaRPr lang="ru-RU" dirty="0" smtClean="0"/>
          </a:p>
          <a:p>
            <a:r>
              <a:rPr lang="ru-RU" dirty="0" smtClean="0"/>
              <a:t>Наш город стоит твердо,</a:t>
            </a:r>
          </a:p>
          <a:p>
            <a:endParaRPr lang="ru-RU" dirty="0" smtClean="0"/>
          </a:p>
          <a:p>
            <a:r>
              <a:rPr lang="ru-RU" dirty="0" smtClean="0"/>
              <a:t>Мы называем его </a:t>
            </a:r>
            <a:r>
              <a:rPr lang="ru-RU" dirty="0" err="1" smtClean="0"/>
              <a:t>Вартовск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А я скажу гордо:</a:t>
            </a:r>
          </a:p>
          <a:p>
            <a:endParaRPr lang="ru-RU" dirty="0" smtClean="0"/>
          </a:p>
          <a:p>
            <a:r>
              <a:rPr lang="ru-RU" dirty="0" smtClean="0"/>
              <a:t>«Мой любимый Нижневартовск!»</a:t>
            </a:r>
            <a:endParaRPr lang="ru-RU" dirty="0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russia-foto-nijnevartovsk-foto3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</TotalTime>
  <Words>212</Words>
  <Application>Microsoft Office PowerPoint</Application>
  <PresentationFormat>Экран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Стихи городу Нижневартовску!!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Стихи городу Нижневартовску!!</dc:title>
  <dc:creator>вера</dc:creator>
  <cp:lastModifiedBy>учитель</cp:lastModifiedBy>
  <cp:revision>9</cp:revision>
  <dcterms:created xsi:type="dcterms:W3CDTF">2012-03-21T12:06:23Z</dcterms:created>
  <dcterms:modified xsi:type="dcterms:W3CDTF">2012-03-22T05:45:23Z</dcterms:modified>
</cp:coreProperties>
</file>