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56" r:id="rId2"/>
    <p:sldId id="291" r:id="rId3"/>
    <p:sldId id="292" r:id="rId4"/>
    <p:sldId id="269" r:id="rId5"/>
    <p:sldId id="259" r:id="rId6"/>
    <p:sldId id="261" r:id="rId7"/>
    <p:sldId id="263" r:id="rId8"/>
    <p:sldId id="264" r:id="rId9"/>
    <p:sldId id="265" r:id="rId10"/>
    <p:sldId id="260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6" r:id="rId24"/>
    <p:sldId id="290" r:id="rId25"/>
    <p:sldId id="282" r:id="rId26"/>
    <p:sldId id="284" r:id="rId27"/>
    <p:sldId id="285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2630-7F1E-47DF-BDAA-95AC27BD5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B6310-3D72-4A1C-B4B8-E0158B51D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06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Временные понятия.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B6310-3D72-4A1C-B4B8-E0158B51D5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7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B6310-3D72-4A1C-B4B8-E0158B51D50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81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D82487-575E-4713-9D08-BF4452D9AF2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40B78F-3088-44BD-BADA-031A8FA7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8245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Пособия по работе с детьми, имеющими аутистический спектр.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001056" cy="5072098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7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система коммуникаций\Изображение 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7701533" cy="55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5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F:\система коммуникаций\Изображение 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67379"/>
            <a:ext cx="7643866" cy="56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71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Система «</a:t>
            </a:r>
            <a:r>
              <a:rPr lang="ru-RU" sz="6000" dirty="0" err="1" smtClean="0"/>
              <a:t>Блисс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pic>
        <p:nvPicPr>
          <p:cNvPr id="7170" name="Picture 2" descr="F:\система коммуникаций\Изображение 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6558" y="1693400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1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РАМКА</a:t>
            </a:r>
            <a:endParaRPr lang="ru-RU" dirty="0"/>
          </a:p>
        </p:txBody>
      </p:sp>
      <p:pic>
        <p:nvPicPr>
          <p:cNvPr id="8194" name="Picture 2" descr="F:\система коммуникаций\Изображение 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6558" y="1693400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23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Расписание на неделю.</a:t>
            </a:r>
            <a:endParaRPr lang="ru-RU" sz="6000" dirty="0"/>
          </a:p>
        </p:txBody>
      </p:sp>
      <p:pic>
        <p:nvPicPr>
          <p:cNvPr id="10242" name="Picture 2" descr="F:\система коммуникаций\Изображение 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786" y="1571612"/>
            <a:ext cx="7500990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8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Расписание на день.</a:t>
            </a:r>
            <a:endParaRPr lang="ru-RU" sz="6000" dirty="0"/>
          </a:p>
        </p:txBody>
      </p:sp>
      <p:pic>
        <p:nvPicPr>
          <p:cNvPr id="11266" name="Picture 2" descr="F:\система коммуникаций\Изображение 4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171" y="1691322"/>
            <a:ext cx="8071658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5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12290" name="Picture 2" descr="F:\система коммуникаций\Изображение 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5220" y="-403519"/>
            <a:ext cx="5662123" cy="76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Брелок с картинками.</a:t>
            </a:r>
            <a:endParaRPr lang="ru-RU" sz="6000" dirty="0"/>
          </a:p>
        </p:txBody>
      </p:sp>
      <p:pic>
        <p:nvPicPr>
          <p:cNvPr id="14338" name="Picture 2" descr="F:\система коммуникаций\Изображение 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7224" y="1693400"/>
            <a:ext cx="7500990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83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Планшет на брелке.</a:t>
            </a:r>
            <a:endParaRPr lang="ru-RU" sz="6000" dirty="0"/>
          </a:p>
        </p:txBody>
      </p:sp>
      <p:pic>
        <p:nvPicPr>
          <p:cNvPr id="15362" name="Picture 2" descr="F:\система коммуникаций\Изображение 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48" y="1693400"/>
            <a:ext cx="771530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16386" name="Picture 2" descr="F:\система коммуникаций\Изображение 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9" y="571480"/>
            <a:ext cx="7786742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2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Книга коммуникаций.</a:t>
            </a:r>
            <a:endParaRPr lang="ru-RU" sz="6000" dirty="0"/>
          </a:p>
        </p:txBody>
      </p:sp>
      <p:pic>
        <p:nvPicPr>
          <p:cNvPr id="31746" name="Picture 2" descr="F:\система коммуникаций\Изображение 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4760" y="1600200"/>
            <a:ext cx="763448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система коммуникаций\Изображение 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система коммуникаций\Изображение 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714356"/>
            <a:ext cx="7715304" cy="56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Соотнесение картинки и символа</a:t>
            </a:r>
            <a:endParaRPr lang="ru-RU" sz="6000" dirty="0"/>
          </a:p>
        </p:txBody>
      </p:sp>
      <p:pic>
        <p:nvPicPr>
          <p:cNvPr id="20482" name="Picture 2" descr="F:\система коммуникаций\Изображение 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2269401" y="873816"/>
            <a:ext cx="4290596" cy="68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8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F:\система коммуникаций\Изображение 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8801" y="-310096"/>
            <a:ext cx="5666400" cy="75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3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F:\система коммуникаций\Изображение 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5888" y="-265746"/>
            <a:ext cx="6040851" cy="74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система коммуникаций\Изображение 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7914" y="-559276"/>
            <a:ext cx="6168178" cy="80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Корзинки разных цветов с соответствующими им карточками.</a:t>
            </a:r>
            <a:endParaRPr lang="ru-RU" dirty="0"/>
          </a:p>
        </p:txBody>
      </p:sp>
      <p:pic>
        <p:nvPicPr>
          <p:cNvPr id="24578" name="Picture 2" descr="F:\система коммуникаций\Изображение 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3421088" y="1793831"/>
            <a:ext cx="4659284" cy="47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:\система коммуникаций\Изображение 4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464" y="2512562"/>
            <a:ext cx="4667982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1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Игра « Футбол».</a:t>
            </a:r>
            <a:endParaRPr lang="ru-RU" sz="6000" dirty="0"/>
          </a:p>
        </p:txBody>
      </p:sp>
      <p:pic>
        <p:nvPicPr>
          <p:cNvPr id="25602" name="Picture 2" descr="F:\система коммуникаций\Изображение 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552" y="1691322"/>
            <a:ext cx="7572895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2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Последовательность</a:t>
            </a:r>
            <a:r>
              <a:rPr lang="ru-RU" sz="6000" dirty="0" smtClean="0"/>
              <a:t> </a:t>
            </a:r>
            <a:r>
              <a:rPr lang="ru-RU" sz="4900" dirty="0" smtClean="0"/>
              <a:t>действий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27650" name="Picture 2" descr="F:\система коммуникаций\Изображение 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3207" y="1691322"/>
            <a:ext cx="7697585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0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Игра «Прищепки».</a:t>
            </a:r>
            <a:endParaRPr lang="ru-RU" sz="6000" dirty="0"/>
          </a:p>
        </p:txBody>
      </p:sp>
      <p:pic>
        <p:nvPicPr>
          <p:cNvPr id="28674" name="Picture 2" descr="F:\система коммуникаций\Изображение 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0243" y="1691322"/>
            <a:ext cx="7323513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6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F:\система коммуникаций\Изображение 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7224" y="3286124"/>
            <a:ext cx="7182013" cy="29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F:\система коммуникаций\Изображение 4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00042"/>
            <a:ext cx="5690912" cy="24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Соотнесение предмета и символа.</a:t>
            </a:r>
            <a:endParaRPr lang="ru-RU" dirty="0"/>
          </a:p>
        </p:txBody>
      </p:sp>
      <p:pic>
        <p:nvPicPr>
          <p:cNvPr id="29698" name="Picture 2" descr="F:\система коммуникаций\Изображение 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5038" y="1691322"/>
            <a:ext cx="7493924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1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22114"/>
          </a:xfrm>
        </p:spPr>
        <p:txBody>
          <a:bodyPr/>
          <a:lstStyle/>
          <a:p>
            <a:r>
              <a:rPr lang="ru-RU" dirty="0" smtClean="0"/>
              <a:t>Временные понятия.</a:t>
            </a:r>
            <a:endParaRPr lang="ru-RU" dirty="0"/>
          </a:p>
        </p:txBody>
      </p:sp>
      <p:pic>
        <p:nvPicPr>
          <p:cNvPr id="2050" name="Picture 2" descr="F:\система коммуникаций\Изображение 4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9884" y="1600200"/>
            <a:ext cx="788423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5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Эмоциональное состояние.</a:t>
            </a:r>
            <a:endParaRPr lang="ru-RU" dirty="0"/>
          </a:p>
        </p:txBody>
      </p:sp>
      <p:pic>
        <p:nvPicPr>
          <p:cNvPr id="3074" name="Picture 2" descr="F:\система коммуникаций\Изображение 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6382" y="1600200"/>
            <a:ext cx="783123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и обувь.</a:t>
            </a:r>
            <a:endParaRPr lang="ru-RU" dirty="0"/>
          </a:p>
        </p:txBody>
      </p:sp>
      <p:pic>
        <p:nvPicPr>
          <p:cNvPr id="2050" name="Picture 2" descr="F:\система коммуникаций\Изображение 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3618" y="1691322"/>
            <a:ext cx="7356764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6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питания.</a:t>
            </a:r>
            <a:endParaRPr lang="ru-RU" dirty="0"/>
          </a:p>
        </p:txBody>
      </p:sp>
      <p:pic>
        <p:nvPicPr>
          <p:cNvPr id="4098" name="Picture 2" descr="F:\система коммуникаций\Изображение 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4009" y="1691322"/>
            <a:ext cx="7335982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Члены семьи.</a:t>
            </a:r>
            <a:endParaRPr lang="ru-RU" dirty="0"/>
          </a:p>
        </p:txBody>
      </p:sp>
      <p:pic>
        <p:nvPicPr>
          <p:cNvPr id="5122" name="Picture 2" descr="F:\система коммуникаций\Изображение 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91464" y="1600200"/>
            <a:ext cx="696107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Ориентировка в пространстве.</a:t>
            </a:r>
            <a:endParaRPr lang="ru-RU" dirty="0"/>
          </a:p>
        </p:txBody>
      </p:sp>
      <p:pic>
        <p:nvPicPr>
          <p:cNvPr id="6146" name="Picture 2" descr="F:\система коммуникаций\Изображение 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0347" y="1691322"/>
            <a:ext cx="7743305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4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87</Words>
  <Application>Microsoft Office PowerPoint</Application>
  <PresentationFormat>Экран (4:3)</PresentationFormat>
  <Paragraphs>23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Пособия по работе с детьми, имеющими аутистический спектр.</vt:lpstr>
      <vt:lpstr>Книга коммуникаций.</vt:lpstr>
      <vt:lpstr>Слайд 3</vt:lpstr>
      <vt:lpstr>Временные понятия.</vt:lpstr>
      <vt:lpstr>Эмоциональное состояние.</vt:lpstr>
      <vt:lpstr>Одежда и обувь.</vt:lpstr>
      <vt:lpstr>Продукты питания.</vt:lpstr>
      <vt:lpstr>Члены семьи.</vt:lpstr>
      <vt:lpstr>Ориентировка в пространстве.</vt:lpstr>
      <vt:lpstr>Слайд 10</vt:lpstr>
      <vt:lpstr>Слайд 11</vt:lpstr>
      <vt:lpstr>Система «Блисс»</vt:lpstr>
      <vt:lpstr>РАМКА</vt:lpstr>
      <vt:lpstr>Расписание на неделю.</vt:lpstr>
      <vt:lpstr>Расписание на день.</vt:lpstr>
      <vt:lpstr>Слайд 16</vt:lpstr>
      <vt:lpstr>Брелок с картинками.</vt:lpstr>
      <vt:lpstr>Планшет на брелке.</vt:lpstr>
      <vt:lpstr>Слайд 19</vt:lpstr>
      <vt:lpstr>Слайд 20</vt:lpstr>
      <vt:lpstr>Слайд 21</vt:lpstr>
      <vt:lpstr>Соотнесение картинки и символа</vt:lpstr>
      <vt:lpstr>Слайд 23</vt:lpstr>
      <vt:lpstr>Слайд 24</vt:lpstr>
      <vt:lpstr>Слайд 25</vt:lpstr>
      <vt:lpstr>Корзинки разных цветов с соответствующими им карточками.</vt:lpstr>
      <vt:lpstr>Игра « Футбол».</vt:lpstr>
      <vt:lpstr>Последовательность действий.</vt:lpstr>
      <vt:lpstr>Игра «Прищепки».</vt:lpstr>
      <vt:lpstr>Соотнесение предмета и символа.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с ОВЗ .</dc:title>
  <dc:creator>Пользователь</dc:creator>
  <cp:lastModifiedBy>Admin</cp:lastModifiedBy>
  <cp:revision>37</cp:revision>
  <dcterms:created xsi:type="dcterms:W3CDTF">2012-01-30T09:27:48Z</dcterms:created>
  <dcterms:modified xsi:type="dcterms:W3CDTF">2014-12-14T09:37:25Z</dcterms:modified>
</cp:coreProperties>
</file>