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14D8-1D49-46A2-8E67-BBE15D378EA0}" type="datetimeFigureOut">
              <a:rPr lang="ru-RU" smtClean="0"/>
              <a:t>16.08.2012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A929-6E2D-4EA6-A7FD-2A56728B6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844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14D8-1D49-46A2-8E67-BBE15D378EA0}" type="datetimeFigureOut">
              <a:rPr lang="ru-RU" smtClean="0"/>
              <a:t>16.08.2012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A929-6E2D-4EA6-A7FD-2A56728B6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02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14D8-1D49-46A2-8E67-BBE15D378EA0}" type="datetimeFigureOut">
              <a:rPr lang="ru-RU" smtClean="0"/>
              <a:t>16.08.2012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A929-6E2D-4EA6-A7FD-2A56728B6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066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14D8-1D49-46A2-8E67-BBE15D378EA0}" type="datetimeFigureOut">
              <a:rPr lang="ru-RU" smtClean="0"/>
              <a:t>16.08.2012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A929-6E2D-4EA6-A7FD-2A56728B6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44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14D8-1D49-46A2-8E67-BBE15D378EA0}" type="datetimeFigureOut">
              <a:rPr lang="ru-RU" smtClean="0"/>
              <a:t>16.08.2012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A929-6E2D-4EA6-A7FD-2A56728B6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001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14D8-1D49-46A2-8E67-BBE15D378EA0}" type="datetimeFigureOut">
              <a:rPr lang="ru-RU" smtClean="0"/>
              <a:t>16.08.2012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A929-6E2D-4EA6-A7FD-2A56728B6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95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14D8-1D49-46A2-8E67-BBE15D378EA0}" type="datetimeFigureOut">
              <a:rPr lang="ru-RU" smtClean="0"/>
              <a:t>16.08.2012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A929-6E2D-4EA6-A7FD-2A56728B6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063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14D8-1D49-46A2-8E67-BBE15D378EA0}" type="datetimeFigureOut">
              <a:rPr lang="ru-RU" smtClean="0"/>
              <a:t>16.08.2012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A929-6E2D-4EA6-A7FD-2A56728B6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17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14D8-1D49-46A2-8E67-BBE15D378EA0}" type="datetimeFigureOut">
              <a:rPr lang="ru-RU" smtClean="0"/>
              <a:t>16.08.2012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A929-6E2D-4EA6-A7FD-2A56728B6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422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14D8-1D49-46A2-8E67-BBE15D378EA0}" type="datetimeFigureOut">
              <a:rPr lang="ru-RU" smtClean="0"/>
              <a:t>16.08.2012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A929-6E2D-4EA6-A7FD-2A56728B6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93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14D8-1D49-46A2-8E67-BBE15D378EA0}" type="datetimeFigureOut">
              <a:rPr lang="ru-RU" smtClean="0"/>
              <a:t>16.08.2012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A929-6E2D-4EA6-A7FD-2A56728B6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39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114D8-1D49-46A2-8E67-BBE15D378EA0}" type="datetimeFigureOut">
              <a:rPr lang="ru-RU" smtClean="0"/>
              <a:t>16.08.2012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5A929-6E2D-4EA6-A7FD-2A56728B6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34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" y="635000"/>
            <a:ext cx="9001125" cy="5588000"/>
          </a:xfrm>
          <a:prstGeom prst="rect">
            <a:avLst/>
          </a:prstGeom>
          <a:noFill/>
        </p:spPr>
      </p:pic>
      <p:pic>
        <p:nvPicPr>
          <p:cNvPr id="7" name="Рисунок 6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19" y="764704"/>
            <a:ext cx="8919343" cy="54582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35612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Анатолий</dc:creator>
  <cp:lastModifiedBy>Анатолий</cp:lastModifiedBy>
  <cp:revision>1</cp:revision>
  <dcterms:created xsi:type="dcterms:W3CDTF">2012-08-16T16:57:45Z</dcterms:created>
  <dcterms:modified xsi:type="dcterms:W3CDTF">2012-08-16T17:05:52Z</dcterms:modified>
</cp:coreProperties>
</file>