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FFBB57-E087-4097-A18E-EA5ED2019A17}" type="datetimeFigureOut">
              <a:rPr lang="ru-RU" smtClean="0"/>
              <a:t>18.08.2012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F467A39-EEB2-46F3-8F7D-DE6A7484B06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1680" y="1628800"/>
            <a:ext cx="6096000" cy="45720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Annabelle" pitchFamily="66" charset="0"/>
              </a:rPr>
              <a:t>Курганы «Пять братьев»</a:t>
            </a:r>
            <a:endParaRPr lang="ru-RU" sz="5400" b="1" dirty="0">
              <a:solidFill>
                <a:srgbClr val="FF0000"/>
              </a:solidFill>
              <a:latin typeface="Annabell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/>
              <a:t> </a:t>
            </a: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Полынный, пыльный и ковыльный,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Вершиной спрятавшись в туман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Стоит над степью он, всесильный,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Седой, как прадед мой, курган.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А прадед мой с вершины этой 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Смотрел внимательно в простор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И, вражьи орды чуть заметив,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solidFill>
                  <a:srgbClr val="FFFF00"/>
                </a:solidFill>
                <a:latin typeface="Annabelle"/>
                <a:ea typeface="Calibri"/>
                <a:cs typeface="Times New Roman"/>
              </a:rPr>
              <a:t>Сейчас же разводил костер…</a:t>
            </a:r>
            <a:endParaRPr lang="ru-RU" sz="20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077072"/>
            <a:ext cx="29972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1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00" y="1524000"/>
            <a:ext cx="3608438" cy="4572000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960439" cy="4752528"/>
          </a:xfrm>
        </p:spPr>
      </p:pic>
    </p:spTree>
    <p:extLst>
      <p:ext uri="{BB962C8B-B14F-4D97-AF65-F5344CB8AC3E}">
        <p14:creationId xmlns:p14="http://schemas.microsoft.com/office/powerpoint/2010/main" val="112209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4176464" cy="5472607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08720"/>
            <a:ext cx="3960440" cy="5256584"/>
          </a:xfrm>
        </p:spPr>
      </p:pic>
    </p:spTree>
    <p:extLst>
      <p:ext uri="{BB962C8B-B14F-4D97-AF65-F5344CB8AC3E}">
        <p14:creationId xmlns:p14="http://schemas.microsoft.com/office/powerpoint/2010/main" val="285514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84784"/>
            <a:ext cx="3672408" cy="4608512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4032448" cy="4464496"/>
          </a:xfrm>
        </p:spPr>
      </p:pic>
    </p:spTree>
    <p:extLst>
      <p:ext uri="{BB962C8B-B14F-4D97-AF65-F5344CB8AC3E}">
        <p14:creationId xmlns:p14="http://schemas.microsoft.com/office/powerpoint/2010/main" val="26019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96752"/>
            <a:ext cx="5472608" cy="4608512"/>
          </a:xfrm>
        </p:spPr>
      </p:pic>
    </p:spTree>
    <p:extLst>
      <p:ext uri="{BB962C8B-B14F-4D97-AF65-F5344CB8AC3E}">
        <p14:creationId xmlns:p14="http://schemas.microsoft.com/office/powerpoint/2010/main" val="40376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</TotalTime>
  <Words>53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Курганы «Пять братьев»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Курганы «Пять братьев»</dc:title>
  <dc:creator>Елена</dc:creator>
  <cp:lastModifiedBy>Елена</cp:lastModifiedBy>
  <cp:revision>3</cp:revision>
  <dcterms:created xsi:type="dcterms:W3CDTF">2011-12-05T20:07:38Z</dcterms:created>
  <dcterms:modified xsi:type="dcterms:W3CDTF">2012-08-18T17:43:02Z</dcterms:modified>
</cp:coreProperties>
</file>