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9" r:id="rId3"/>
    <p:sldId id="290" r:id="rId4"/>
    <p:sldId id="291" r:id="rId5"/>
    <p:sldId id="292" r:id="rId6"/>
    <p:sldId id="28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6429375" y="285750"/>
            <a:ext cx="2428875" cy="6357938"/>
          </a:xfrm>
        </p:spPr>
        <p:txBody>
          <a:bodyPr/>
          <a:lstStyle/>
          <a:p>
            <a:pPr algn="just" eaLnBrk="1" hangingPunct="1"/>
            <a:r>
              <a:rPr lang="ru-RU" sz="1400" b="1" dirty="0" smtClean="0"/>
              <a:t>       </a:t>
            </a:r>
            <a:r>
              <a:rPr lang="ru-RU" sz="1400" b="1" dirty="0" smtClean="0">
                <a:solidFill>
                  <a:srgbClr val="FFFF00"/>
                </a:solidFill>
              </a:rPr>
              <a:t>В музее гимназии  №36 рассказывается о подвигах наших выпускников – Героев Советского Союза Коваленко  Борисе Евгеньевиче  выпускнике 1935г, </a:t>
            </a:r>
            <a:r>
              <a:rPr lang="ru-RU" sz="1400" b="1" dirty="0" err="1" smtClean="0">
                <a:solidFill>
                  <a:srgbClr val="FFFF00"/>
                </a:solidFill>
              </a:rPr>
              <a:t>Костылеве</a:t>
            </a:r>
            <a:r>
              <a:rPr lang="ru-RU" sz="1400" b="1" dirty="0" smtClean="0">
                <a:solidFill>
                  <a:srgbClr val="FFFF00"/>
                </a:solidFill>
              </a:rPr>
              <a:t> Евгении Арсеньевиче, выпускнике 1929г, Позднякове Алексее Петровиче,  выпускнике 1936г., девушках-снайперах Гале </a:t>
            </a:r>
            <a:r>
              <a:rPr lang="ru-RU" sz="1400" b="1" dirty="0" err="1" smtClean="0">
                <a:solidFill>
                  <a:srgbClr val="FFFF00"/>
                </a:solidFill>
              </a:rPr>
              <a:t>Колдеева</a:t>
            </a:r>
            <a:r>
              <a:rPr lang="ru-RU" sz="1400" b="1" dirty="0" smtClean="0">
                <a:solidFill>
                  <a:srgbClr val="FFFF00"/>
                </a:solidFill>
              </a:rPr>
              <a:t> и Жене Грунской, которые тоже до войны учились в нашей гимназии, а также вспоминаем имена наших выпускников и учителей, не вернувшихся с фронта.</a:t>
            </a:r>
            <a:br>
              <a:rPr lang="ru-RU" sz="1400" b="1" dirty="0" smtClean="0">
                <a:solidFill>
                  <a:srgbClr val="FFFF00"/>
                </a:solidFill>
              </a:rPr>
            </a:br>
            <a:endParaRPr lang="ru-RU" sz="1400" b="1" dirty="0" smtClean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640763" y="6000750"/>
            <a:ext cx="46037" cy="125413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800" dirty="0"/>
          </a:p>
        </p:txBody>
      </p:sp>
      <p:pic>
        <p:nvPicPr>
          <p:cNvPr id="20484" name="Picture 2" descr="C:\Documents and Settings\Наталья Николаевна\Рабочий стол\Музейная работа\Фото только-что\IMGP03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357188"/>
            <a:ext cx="357160" cy="527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Рисунок 4" descr="C:\Documents and Settings\Наталья Николаевна\Рабочий стол\Музейная работа\музей с 2003-2009 Суханова Н.Н\выпускники гимназии в ВОВ работа актива летом 2008\м помним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6079720"/>
            <a:ext cx="357179" cy="563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3" descr="C:\Documents and Settings\Наталья Николаевна\Рабочий стол\Музейная работа\на флешку конкурс\конкурс музеев ВОв\Листики\36945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6113" y="285750"/>
            <a:ext cx="738287" cy="50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2" descr="C:\Documents and Settings\Наталья Николаевна\Рабочий стол\совещание\0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3" y="4857760"/>
            <a:ext cx="785818" cy="672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Мы хотим всем рекордам наши громкие дать имена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1\Desktop\Знай свой край 1\Александр Иван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000240"/>
            <a:ext cx="571504" cy="73855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57224" y="5643578"/>
            <a:ext cx="2061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Александр Иванов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00826" y="5786454"/>
            <a:ext cx="15874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>
                <a:solidFill>
                  <a:srgbClr val="FFFF00"/>
                </a:solidFill>
              </a:rPr>
              <a:t>Арсен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Галстян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1028" name="Picture 4" descr="C:\Users\1\Desktop\Знай свой край 1\get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3286124"/>
            <a:ext cx="561299" cy="436566"/>
          </a:xfrm>
          <a:prstGeom prst="rect">
            <a:avLst/>
          </a:prstGeom>
          <a:noFill/>
        </p:spPr>
      </p:pic>
      <p:pic>
        <p:nvPicPr>
          <p:cNvPr id="1029" name="Picture 5" descr="C:\Users\1\Desktop\Знай свой край 1\Арсен Галстян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4925900"/>
            <a:ext cx="500066" cy="6462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Мы хотим всем рекордам наши громкие дать имена</a:t>
            </a:r>
            <a:endParaRPr lang="ru-RU" dirty="0"/>
          </a:p>
        </p:txBody>
      </p:sp>
      <p:pic>
        <p:nvPicPr>
          <p:cNvPr id="2050" name="Picture 2" descr="C:\Users\1\Desktop\Знай свой край 1\Изотов Данил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963498"/>
            <a:ext cx="642942" cy="83087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42976" y="5786454"/>
            <a:ext cx="16933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Изотов Данила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2052" name="Picture 4" descr="C:\Users\1\Desktop\Знай свой край 1\get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4643446"/>
            <a:ext cx="1430795" cy="1112841"/>
          </a:xfrm>
          <a:prstGeom prst="rect">
            <a:avLst/>
          </a:prstGeom>
          <a:noFill/>
        </p:spPr>
      </p:pic>
      <p:pic>
        <p:nvPicPr>
          <p:cNvPr id="2053" name="Picture 5" descr="C:\Users\1\Desktop\Знай свой край 1\Кудухов Бесик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24" y="4750602"/>
            <a:ext cx="857256" cy="1107289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6429388" y="5857892"/>
            <a:ext cx="16227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>
                <a:solidFill>
                  <a:srgbClr val="FFFF00"/>
                </a:solidFill>
              </a:rPr>
              <a:t>Кудухов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Бесик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Мы хотим всем рекордам наши громкие дать имена</a:t>
            </a:r>
            <a:endParaRPr lang="ru-RU" dirty="0"/>
          </a:p>
        </p:txBody>
      </p:sp>
      <p:pic>
        <p:nvPicPr>
          <p:cNvPr id="3074" name="Picture 2" descr="C:\Users\1\Desktop\Знай свой край 1\get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5072074"/>
            <a:ext cx="994005" cy="773115"/>
          </a:xfrm>
          <a:prstGeom prst="rect">
            <a:avLst/>
          </a:prstGeom>
          <a:noFill/>
        </p:spPr>
      </p:pic>
      <p:pic>
        <p:nvPicPr>
          <p:cNvPr id="3075" name="Picture 3" descr="C:\Users\1\Desktop\Знай свой край 1\Мозгов Тимофей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857364"/>
            <a:ext cx="608073" cy="78581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000100" y="5929330"/>
            <a:ext cx="1895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Мозгов Тимофей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3076" name="Picture 4" descr="C:\Users\1\Desktop\Знай свой край 1\Чернова Татьян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15338" y="5088560"/>
            <a:ext cx="632159" cy="816944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357950" y="6000768"/>
            <a:ext cx="1857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Чернова Татьяна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Мы хотим всем рекордам наши громкие дать имена</a:t>
            </a:r>
            <a:endParaRPr lang="ru-RU" dirty="0"/>
          </a:p>
        </p:txBody>
      </p:sp>
      <p:pic>
        <p:nvPicPr>
          <p:cNvPr id="4098" name="Picture 2" descr="C:\Users\1\Desktop\Знай свой край 1\get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5326076"/>
            <a:ext cx="830716" cy="646112"/>
          </a:xfrm>
          <a:prstGeom prst="rect">
            <a:avLst/>
          </a:prstGeom>
          <a:noFill/>
        </p:spPr>
      </p:pic>
      <p:pic>
        <p:nvPicPr>
          <p:cNvPr id="4099" name="Picture 3" descr="C:\Users\1\Desktop\Знай свой край 1\ушаков Дмитрий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5214950"/>
            <a:ext cx="553102" cy="71438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28662" y="6072206"/>
            <a:ext cx="19117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Ушаков Дмитрий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4100" name="Picture 4" descr="C:\Users\1\Desktop\Знай свой край 1\Шарапова Мари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2462" y="2000240"/>
            <a:ext cx="683164" cy="88278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286512" y="6000768"/>
            <a:ext cx="1952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Шарапова Мария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CyrillicOld" pitchFamily="2" charset="0"/>
              </a:rPr>
              <a:t>Желаю тебе, земля моя...</a:t>
            </a:r>
            <a:endParaRPr lang="ru-RU" dirty="0">
              <a:solidFill>
                <a:srgbClr val="FFFF00"/>
              </a:solidFill>
              <a:latin typeface="CyrillicOld" pitchFamily="2" charset="0"/>
            </a:endParaRPr>
          </a:p>
        </p:txBody>
      </p:sp>
      <p:pic>
        <p:nvPicPr>
          <p:cNvPr id="5122" name="Picture 2" descr="C:\Documents and Settings\Admin\Рабочий стол\земля отцов\121748794246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572140"/>
            <a:ext cx="1078917" cy="8091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4486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119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      В музее гимназии  №36 рассказывается о подвигах наших выпускников – Героев Советского Союза Коваленко  Борисе Евгеньевиче  выпускнике 1935г, Костылеве Евгении Арсеньевиче, выпускнике 1929г, Позднякове Алексее Петровиче,  выпускнике 1936г., девушках-снайперах Гале Колдеева и Жене Грунской, которые тоже до войны учились в нашей гимназии, а также вспоминаем имена наших выпускников и учителей, не вернувшихся с фронта. </vt:lpstr>
      <vt:lpstr>Мы хотим всем рекордам наши громкие дать имена</vt:lpstr>
      <vt:lpstr>Мы хотим всем рекордам наши громкие дать имена</vt:lpstr>
      <vt:lpstr>Мы хотим всем рекордам наши громкие дать имена</vt:lpstr>
      <vt:lpstr>Мы хотим всем рекордам наши громкие дать имена</vt:lpstr>
      <vt:lpstr>Желаю тебе, земля моя...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Земля отцов – моя земля!</dc:title>
  <cp:lastModifiedBy>1</cp:lastModifiedBy>
  <cp:revision>73</cp:revision>
  <dcterms:modified xsi:type="dcterms:W3CDTF">2012-08-15T09:17:07Z</dcterms:modified>
</cp:coreProperties>
</file>