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6"/>
  </p:notesMasterIdLst>
  <p:sldIdLst>
    <p:sldId id="257" r:id="rId2"/>
    <p:sldId id="270" r:id="rId3"/>
    <p:sldId id="256" r:id="rId4"/>
    <p:sldId id="258" r:id="rId5"/>
    <p:sldId id="261" r:id="rId6"/>
    <p:sldId id="262" r:id="rId7"/>
    <p:sldId id="263" r:id="rId8"/>
    <p:sldId id="259" r:id="rId9"/>
    <p:sldId id="260" r:id="rId10"/>
    <p:sldId id="264" r:id="rId11"/>
    <p:sldId id="265" r:id="rId12"/>
    <p:sldId id="269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16679-7CCE-41B3-BDB7-25A7A1A0BF17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0A1DA-D06D-4B1D-93F5-1FC10A2B3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08617-F85B-4AF6-A604-777313E566C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68D0EF-D8E4-44C6-9D19-E67631DB46FD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341557-972B-449F-9AC2-87B378A094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68D0EF-D8E4-44C6-9D19-E67631DB46FD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341557-972B-449F-9AC2-87B378A094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68D0EF-D8E4-44C6-9D19-E67631DB46FD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341557-972B-449F-9AC2-87B378A094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68D0EF-D8E4-44C6-9D19-E67631DB46FD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341557-972B-449F-9AC2-87B378A094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68D0EF-D8E4-44C6-9D19-E67631DB46FD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341557-972B-449F-9AC2-87B378A094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68D0EF-D8E4-44C6-9D19-E67631DB46FD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341557-972B-449F-9AC2-87B378A094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68D0EF-D8E4-44C6-9D19-E67631DB46FD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341557-972B-449F-9AC2-87B378A094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68D0EF-D8E4-44C6-9D19-E67631DB46FD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341557-972B-449F-9AC2-87B378A094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68D0EF-D8E4-44C6-9D19-E67631DB46FD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341557-972B-449F-9AC2-87B378A094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68D0EF-D8E4-44C6-9D19-E67631DB46FD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341557-972B-449F-9AC2-87B378A094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68D0EF-D8E4-44C6-9D19-E67631DB46FD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341557-972B-449F-9AC2-87B378A094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568D0EF-D8E4-44C6-9D19-E67631DB46FD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C341557-972B-449F-9AC2-87B378A094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new.bescker.ru/images/5/57/%D0%9B%D0%B5%D0%B4%D0%BE%D0%B2%D1%8B%D0%B9_%D0%B4%D0%B2%D0%BE%D1%80%D0%B5%D1%86_%D1%81%D0%BF%D0%BE%D1%80%D1%82%D0%B0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dmkrai.krasnodar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ru.wikipedia.org/wiki/%D0%9E%D1%80%D0%B4%D0%B5%D0%BD_%D0%94%D1%80%D1%83%D0%B6%D0%B1%D1%8B_%D0%9D%D0%B0%D1%80%D0%BE%D0%B4%D0%BE%D0%B2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30213" y="142875"/>
            <a:ext cx="8713787" cy="7651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 75- </a:t>
            </a:r>
            <a:r>
              <a:rPr lang="ru-RU" sz="3600" b="1" dirty="0" err="1" smtClean="0">
                <a:solidFill>
                  <a:srgbClr val="FF0000"/>
                </a:solidFill>
              </a:rPr>
              <a:t>летию</a:t>
            </a:r>
            <a:r>
              <a:rPr lang="ru-RU" sz="3600" b="1" dirty="0" smtClean="0">
                <a:solidFill>
                  <a:srgbClr val="FF0000"/>
                </a:solidFill>
              </a:rPr>
              <a:t> Краснодарского края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95738" y="1052513"/>
            <a:ext cx="5148262" cy="208915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200" b="1" dirty="0" smtClean="0"/>
              <a:t>Ты был на Кубани?</a:t>
            </a:r>
          </a:p>
          <a:p>
            <a:pPr algn="r"/>
            <a:r>
              <a:rPr lang="ru-RU" sz="2200" b="1" dirty="0" smtClean="0"/>
              <a:t> А ты побывай.</a:t>
            </a:r>
          </a:p>
          <a:p>
            <a:pPr algn="r"/>
            <a:r>
              <a:rPr lang="ru-RU" sz="2200" b="1" dirty="0" smtClean="0"/>
              <a:t> Отличные люди,</a:t>
            </a:r>
          </a:p>
          <a:p>
            <a:pPr algn="r"/>
            <a:r>
              <a:rPr lang="ru-RU" sz="2200" b="1" dirty="0" smtClean="0"/>
              <a:t> Прославленный край!</a:t>
            </a:r>
          </a:p>
          <a:p>
            <a:pPr algn="r"/>
            <a:r>
              <a:rPr lang="ru-RU" sz="2200" b="1" dirty="0" smtClean="0"/>
              <a:t>                                 (В.М. Гончаров)</a:t>
            </a:r>
          </a:p>
          <a:p>
            <a:endParaRPr lang="ru-RU" dirty="0"/>
          </a:p>
        </p:txBody>
      </p:sp>
      <p:pic>
        <p:nvPicPr>
          <p:cNvPr id="3076" name="Picture 4" descr="http://www.kuban-tourism.ru/gallery/towns/golubitskaya/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4867498" cy="3244999"/>
          </a:xfrm>
          <a:prstGeom prst="rect">
            <a:avLst/>
          </a:prstGeom>
          <a:noFill/>
        </p:spPr>
      </p:pic>
      <p:pic>
        <p:nvPicPr>
          <p:cNvPr id="3078" name="Picture 6" descr="http://ug3.ucoz.ru/_ph/2/1653695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356992"/>
            <a:ext cx="4248472" cy="3186354"/>
          </a:xfrm>
          <a:prstGeom prst="rect">
            <a:avLst/>
          </a:prstGeom>
          <a:noFill/>
        </p:spPr>
      </p:pic>
      <p:pic>
        <p:nvPicPr>
          <p:cNvPr id="3080" name="Picture 8" descr="http://www.kkx.ru/i/cosacksoul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509120"/>
            <a:ext cx="3816424" cy="1908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77072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«Как называется необычайной жестокости ураган, который часто свирепствует на восточном прибережье Черного моря, в  районе города Новороссийска?»</a:t>
            </a:r>
          </a:p>
        </p:txBody>
      </p:sp>
      <p:pic>
        <p:nvPicPr>
          <p:cNvPr id="3" name="Рисунок 2" descr="C:\Users\Директор\Documents\фото бородины\P62302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23762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91880" y="112474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/>
              <a:t>Учитель географии  Бородин Алексей	 Викторович: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789040"/>
            <a:ext cx="53640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«  Он был умным борцом, и в нем жила ярость Ахиллеса. При этом он был артистичен и умел нравиться публике.  Кто этот  борец – профессионал? Как его имя связано с Кубанью?»</a:t>
            </a:r>
          </a:p>
        </p:txBody>
      </p:sp>
      <p:pic>
        <p:nvPicPr>
          <p:cNvPr id="3" name="Picture 2" descr="C:\Documents and Settings\User\Рабочий стол\Новая папка\a6e9a9479adeda57be6757beec77b5e5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176" y="3472204"/>
            <a:ext cx="2211728" cy="29194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79912" y="836712"/>
            <a:ext cx="4680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Учитель физкультуры   Раевский Юрий Александрович:</a:t>
            </a:r>
            <a:endParaRPr lang="ru-RU" sz="2000" b="1" i="1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39834" t="24390" r="53874" b="63879"/>
          <a:stretch>
            <a:fillRect/>
          </a:stretch>
        </p:blipFill>
        <p:spPr bwMode="auto">
          <a:xfrm>
            <a:off x="1403648" y="908720"/>
            <a:ext cx="1656184" cy="25202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97839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«Эта всероссийская здравница -  самое солнечное место на Черноморском побережье Кавказа: среднегодовое число пасмурных дней - 48. Купальный сезон начинается в середине мая и завершается 15 октября. В городе работает более 200 санаториев и пансионатов, которые предлагают около 400 видов лечения водой, грязями и виноградом?   Что это за город</a:t>
            </a:r>
            <a:r>
              <a:rPr lang="ru-RU" sz="2800" dirty="0" smtClean="0"/>
              <a:t>?»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764704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Медсестра Томилина Виктория Ивановна: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04664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Учитель ИЗО </a:t>
            </a:r>
            <a:r>
              <a:rPr lang="ru-RU" sz="2000" b="1" i="1" dirty="0" err="1" smtClean="0"/>
              <a:t>Якушенко</a:t>
            </a:r>
            <a:r>
              <a:rPr lang="ru-RU" sz="2000" b="1" i="1" dirty="0" smtClean="0"/>
              <a:t> Татьяна Васильевна:</a:t>
            </a:r>
            <a:endParaRPr lang="ru-RU" sz="2000" b="1" i="1" dirty="0"/>
          </a:p>
        </p:txBody>
      </p:sp>
      <p:pic>
        <p:nvPicPr>
          <p:cNvPr id="223234" name="Picture 2" descr="Файл:Ледовый дворец спорта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068960"/>
            <a:ext cx="7620000" cy="34194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1484784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Что это за сооружение, где оно находится  и для каких целей построено?»</a:t>
            </a:r>
            <a:endParaRPr lang="ru-RU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653136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« Среди жителей Кубани есть  четыре отважных покорителя космоса. Назовите их имена».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692696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Родительница </a:t>
            </a:r>
            <a:r>
              <a:rPr lang="ru-RU" sz="2400" b="1" i="1" dirty="0"/>
              <a:t>Ш</a:t>
            </a:r>
            <a:r>
              <a:rPr lang="ru-RU" sz="2400" b="1" i="1" dirty="0" smtClean="0"/>
              <a:t>евелева Ирина Владимировна:</a:t>
            </a:r>
            <a:endParaRPr lang="ru-RU" sz="2400" b="1" i="1" dirty="0"/>
          </a:p>
        </p:txBody>
      </p:sp>
      <p:pic>
        <p:nvPicPr>
          <p:cNvPr id="4" name="Рисунок 3" descr="C:\Users\Директор\Documents\Портфолио Влады\классное руководство\классный  час\день матери 6а приходько\DSC02030.JPG"/>
          <p:cNvPicPr/>
          <p:nvPr/>
        </p:nvPicPr>
        <p:blipFill>
          <a:blip r:embed="rId2" cstate="print"/>
          <a:srcRect l="46532" t="33395" r="27440" b="16236"/>
          <a:stretch>
            <a:fillRect/>
          </a:stretch>
        </p:blipFill>
        <p:spPr bwMode="auto">
          <a:xfrm>
            <a:off x="3563888" y="1484784"/>
            <a:ext cx="25202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4800" b="1" dirty="0" smtClean="0">
                <a:solidFill>
                  <a:srgbClr val="C00000"/>
                </a:solidFill>
              </a:rPr>
              <a:t>« Краю -75: </a:t>
            </a:r>
          </a:p>
          <a:p>
            <a:pPr algn="just"/>
            <a:r>
              <a:rPr lang="ru-RU" sz="4800" b="1" dirty="0" smtClean="0">
                <a:solidFill>
                  <a:srgbClr val="C00000"/>
                </a:solidFill>
              </a:rPr>
              <a:t>      помним,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гордимся, </a:t>
            </a:r>
            <a:r>
              <a:rPr lang="ru-RU" sz="4800" b="1" dirty="0" smtClean="0">
                <a:solidFill>
                  <a:srgbClr val="C00000"/>
                </a:solidFill>
              </a:rPr>
              <a:t>                               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</a:rPr>
              <a:t>               </a:t>
            </a:r>
            <a:r>
              <a:rPr lang="ru-RU" sz="4800" b="1" dirty="0" smtClean="0">
                <a:solidFill>
                  <a:srgbClr val="C00000"/>
                </a:solidFill>
              </a:rPr>
              <a:t>наследуем</a:t>
            </a:r>
            <a:r>
              <a:rPr lang="ru-RU" sz="4800" b="1" dirty="0" smtClean="0">
                <a:solidFill>
                  <a:srgbClr val="C00000"/>
                </a:solidFill>
              </a:rPr>
              <a:t>!»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13314" name="Picture 2" descr="http://admkrai.krasnodar.ru/.head/images1/added_logo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996952"/>
            <a:ext cx="2275450" cy="2448272"/>
          </a:xfrm>
          <a:prstGeom prst="rect">
            <a:avLst/>
          </a:prstGeom>
          <a:noFill/>
        </p:spPr>
      </p:pic>
      <p:pic>
        <p:nvPicPr>
          <p:cNvPr id="13316" name="Picture 4" descr="http://admkrai.krasnodar.ru/.head/images1/added_logo_2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933056"/>
            <a:ext cx="1984403" cy="21602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132856"/>
            <a:ext cx="55446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« Назовите полную дату образования Краснодарского края, скажите из какой области он был выделен и в состав какого федерального округа входит в настоящее время</a:t>
            </a:r>
            <a:r>
              <a:rPr lang="ru-RU" sz="3200" dirty="0" smtClean="0"/>
              <a:t>?»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620688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/>
              <a:t>Бедакова</a:t>
            </a:r>
            <a:r>
              <a:rPr lang="ru-RU" sz="2400" b="1" i="1" dirty="0" smtClean="0"/>
              <a:t>  Лариса Андреевна, учитель истории:</a:t>
            </a:r>
            <a:endParaRPr lang="ru-RU" sz="2400" b="1" i="1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 l="76151" t="15898" b="9597"/>
          <a:stretch>
            <a:fillRect/>
          </a:stretch>
        </p:blipFill>
        <p:spPr bwMode="auto">
          <a:xfrm>
            <a:off x="6372200" y="836712"/>
            <a:ext cx="2304256" cy="54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20486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Благодаря  написанной им повести  эта  кубанская станица широко известна во всем мире. Кто этот человек, что за повесть он написал и как она связана с кубанской </a:t>
            </a:r>
            <a:r>
              <a:rPr lang="ru-RU" sz="2800" dirty="0" smtClean="0"/>
              <a:t>станицей?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620688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/>
              <a:t>Саглай</a:t>
            </a:r>
            <a:r>
              <a:rPr lang="ru-RU" sz="2400" b="1" i="1" dirty="0" smtClean="0"/>
              <a:t> Ирина Владимировна, учитель литературы</a:t>
            </a:r>
            <a:endParaRPr lang="ru-RU" sz="2400" b="1" i="1" dirty="0"/>
          </a:p>
        </p:txBody>
      </p:sp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5508104" y="1772816"/>
            <a:ext cx="3223542" cy="324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492896"/>
            <a:ext cx="68407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« Этот прославленный коллектив награждён </a:t>
            </a:r>
            <a:r>
              <a:rPr lang="ru-RU" sz="28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tooltip="Орден Дружбы Народов"/>
              </a:rPr>
              <a:t>орденом Дружбы Народов</a:t>
            </a:r>
            <a:r>
              <a:rPr lang="ru-RU" sz="2800" dirty="0">
                <a:solidFill>
                  <a:schemeClr val="bg2"/>
                </a:solidFill>
              </a:rPr>
              <a:t>,</a:t>
            </a:r>
            <a:r>
              <a:rPr lang="ru-RU" sz="2800" dirty="0"/>
              <a:t> является  лауреатом  государственной премии Украины имени Т. Г. Шевченко, носит почётное звание «Академический. О каком коллективе идет речь, кто является его руководителем? » </a:t>
            </a:r>
          </a:p>
        </p:txBody>
      </p:sp>
      <p:pic>
        <p:nvPicPr>
          <p:cNvPr id="3" name="Рисунок 2" descr="1"/>
          <p:cNvPicPr/>
          <p:nvPr/>
        </p:nvPicPr>
        <p:blipFill>
          <a:blip r:embed="rId3" cstate="print">
            <a:lum contrast="20000"/>
          </a:blip>
          <a:srcRect l="9209" t="5058" r="7860"/>
          <a:stretch>
            <a:fillRect/>
          </a:stretch>
        </p:blipFill>
        <p:spPr bwMode="auto">
          <a:xfrm>
            <a:off x="6732240" y="404664"/>
            <a:ext cx="2016224" cy="2376264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692696"/>
            <a:ext cx="5220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/>
              <a:t>Вирченко</a:t>
            </a:r>
            <a:r>
              <a:rPr lang="ru-RU" sz="2400" b="1" i="1" dirty="0" smtClean="0"/>
              <a:t>  Виталий  Викторович, учитель музыки: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412776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Представитель  </a:t>
            </a:r>
            <a:r>
              <a:rPr lang="ru-RU" sz="2400" b="1" i="1" dirty="0" smtClean="0"/>
              <a:t>казачества:</a:t>
            </a:r>
            <a:endParaRPr lang="ru-RU" sz="2400" b="1" i="1" dirty="0"/>
          </a:p>
        </p:txBody>
      </p:sp>
      <p:pic>
        <p:nvPicPr>
          <p:cNvPr id="4" name="Picture 4" descr="http://tamagne.ru/files/galery_items/433/ataman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04664"/>
            <a:ext cx="2832204" cy="38016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2996952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400" dirty="0" smtClean="0"/>
              <a:t>«Это крупнейший и единственный в своем роде музей под открытым небом, который перенесёт вас на сотни лет в прошлое и позволит почувствовать дух казачества, несгибаемой воли и бескрайней свободы. Свежий и чистый воздух, щебетание птиц, шум моря, красивая казачка, встречающая гостей с хлебом-солью, уютные курени с домоткаными ковриками на полу и старинными прялками в углу». О каком музее идет речь? 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869160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« В каком году и где  высадились на Кубань первые казаки?»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764704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Элла  </a:t>
            </a:r>
            <a:r>
              <a:rPr lang="ru-RU" sz="2400" b="1" i="1" dirty="0" err="1" smtClean="0"/>
              <a:t>Радифовна</a:t>
            </a:r>
            <a:r>
              <a:rPr lang="ru-RU" sz="2400" b="1" i="1" dirty="0" smtClean="0"/>
              <a:t>  </a:t>
            </a:r>
            <a:r>
              <a:rPr lang="ru-RU" sz="2400" b="1" i="1" dirty="0" err="1" smtClean="0"/>
              <a:t>Устаева</a:t>
            </a:r>
            <a:r>
              <a:rPr lang="ru-RU" sz="2400" b="1" i="1" dirty="0" smtClean="0"/>
              <a:t>,  старший научный сотрудник Таманского музейного комплекса:</a:t>
            </a:r>
            <a:endParaRPr lang="ru-RU" sz="2400" b="1" i="1" dirty="0"/>
          </a:p>
        </p:txBody>
      </p:sp>
      <p:pic>
        <p:nvPicPr>
          <p:cNvPr id="215048" name="Picture 8" descr="http://content.foto.mail.ru/mail/ustaeva2005/_myphoto/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57150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>
            <a:lum bright="-20000" contrast="20000"/>
          </a:blip>
          <a:srcRect l="46163" t="14042" r="28989" b="46861"/>
          <a:stretch>
            <a:fillRect/>
          </a:stretch>
        </p:blipFill>
        <p:spPr bwMode="auto">
          <a:xfrm>
            <a:off x="5436096" y="620688"/>
            <a:ext cx="300037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4437112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« Когда, где и кем была построена на Кубани  первая церковь? Как она называется? 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5" y="764704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Настоятель Свято-Покровской церкви</a:t>
            </a:r>
          </a:p>
          <a:p>
            <a:r>
              <a:rPr lang="ru-RU" sz="2400" b="1" i="1" dirty="0" smtClean="0"/>
              <a:t>Отец Виктор: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13762" r="62383" b="21735"/>
          <a:stretch>
            <a:fillRect/>
          </a:stretch>
        </p:blipFill>
        <p:spPr bwMode="auto">
          <a:xfrm>
            <a:off x="971600" y="1052736"/>
            <a:ext cx="1872208" cy="460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03848" y="2276872"/>
            <a:ext cx="54726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«Символом </a:t>
            </a:r>
            <a:r>
              <a:rPr lang="ru-RU" sz="3200" dirty="0"/>
              <a:t>Кубани является подсолнух. А можете ли вы назвать имя кубанского селекционера, посвятившего свою жизнь выведению его новых сортов</a:t>
            </a:r>
            <a:r>
              <a:rPr lang="ru-RU" sz="3200" dirty="0" smtClean="0"/>
              <a:t>?»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7647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/>
              <a:t>Учитель биологии  Мартынюк </a:t>
            </a:r>
            <a:r>
              <a:rPr lang="ru-RU" sz="2400" b="1" i="1" dirty="0"/>
              <a:t>Г</a:t>
            </a:r>
            <a:r>
              <a:rPr lang="ru-RU" sz="2400" b="1" i="1" dirty="0" smtClean="0"/>
              <a:t>алина Ивановна:</a:t>
            </a:r>
            <a:endParaRPr lang="ru-RU" sz="2400" b="1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207</TotalTime>
  <Words>478</Words>
  <Application>Microsoft Office PowerPoint</Application>
  <PresentationFormat>Экран (4:3)</PresentationFormat>
  <Paragraphs>36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К 75- летию Краснодарского края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Директор</dc:creator>
  <cp:lastModifiedBy>Директор</cp:lastModifiedBy>
  <cp:revision>25</cp:revision>
  <dcterms:created xsi:type="dcterms:W3CDTF">2012-08-31T08:40:43Z</dcterms:created>
  <dcterms:modified xsi:type="dcterms:W3CDTF">2012-08-31T12:16:34Z</dcterms:modified>
</cp:coreProperties>
</file>