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4" r:id="rId3"/>
    <p:sldId id="260" r:id="rId4"/>
    <p:sldId id="266" r:id="rId5"/>
    <p:sldId id="269" r:id="rId6"/>
    <p:sldId id="27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ru.wikipedia.org/wiki/%D0%A4%D0%B0%D0%B9%D0%BB:Pustovoyt_V_S.jpg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  <a:latin typeface="CyrillicOld" pitchFamily="2" charset="0"/>
              </a:rPr>
              <a:t>Мать-земля – кормилица!</a:t>
            </a:r>
            <a:endParaRPr lang="ru-RU" dirty="0">
              <a:solidFill>
                <a:srgbClr val="FFFF00"/>
              </a:solidFill>
              <a:latin typeface="CyrillicOld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Admin\Рабочий стол\земля отцов\41_19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40" y="5217798"/>
            <a:ext cx="1123588" cy="7490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Admin\Рабочий стол\земля отцов\cdb37549f76928aa51a1036f8264437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5318213"/>
            <a:ext cx="990440" cy="6580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Documents and Settings\Admin\Рабочий стол\земля отцов\648_origina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30" y="5357693"/>
            <a:ext cx="914320" cy="6091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Documents and Settings\Admin\Рабочий стол\земля отцов\5643098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206" y="5719308"/>
            <a:ext cx="771446" cy="5485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Documents and Settings\Admin\Рабочий стол\земля отцов\0_5a0a7_bac3564b_XL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043" y="5786454"/>
            <a:ext cx="578608" cy="4048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Documents and Settings\Admin\Рабочий стол\земля отцов\Man-Harvesting-Grapes-11639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5842554"/>
            <a:ext cx="570429" cy="379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4087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75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75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75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75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5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75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5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75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750"/>
                            </p:stCondLst>
                            <p:childTnLst>
                              <p:par>
                                <p:cTn id="31" presetID="6" presetClass="entr" presetSubtype="16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175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  <a:latin typeface="CyrillicOld" pitchFamily="2" charset="0"/>
              </a:rPr>
              <a:t>Ой, да хлеб большой скосить!</a:t>
            </a:r>
            <a:endParaRPr lang="ru-RU" dirty="0">
              <a:solidFill>
                <a:srgbClr val="FFFF00"/>
              </a:solidFill>
              <a:latin typeface="CyrillicOld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Documents and Settings\Admin\Рабочий стол\земля отцов\d610cb8d25ed5ee1a69347cded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12" y="5019662"/>
            <a:ext cx="1431510" cy="10736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Documents and Settings\Admin\Рабочий стол\земля отцов\0_406f0_9042341c_XL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8" y="5132529"/>
            <a:ext cx="1288634" cy="9680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Documents and Settings\Admin\Рабочий стол\земля отцов\pic_2401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64" y="5256578"/>
            <a:ext cx="1145758" cy="8440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Documents and Settings\Admin\Рабочий стол\земля отцов\480x320_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78" y="5370477"/>
            <a:ext cx="1072766" cy="7151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Documents and Settings\Admin\Рабочий стол\земля отцов\13mordc03_t0w1229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92" y="5479914"/>
            <a:ext cx="926240" cy="6057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Documents and Settings\Admin\Рабочий стол\земля отцов\pole_field_wheat_b3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206" y="5539352"/>
            <a:ext cx="853596" cy="53349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Documents and Settings\Admin\Рабочий стол\земля отцов\pshenic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20" y="5676672"/>
            <a:ext cx="639282" cy="3961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6078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75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25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75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75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750"/>
                            </p:stCondLst>
                            <p:childTnLst>
                              <p:par>
                                <p:cTn id="21" presetID="45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75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75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75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25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75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7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75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9250"/>
                            </p:stCondLst>
                            <p:childTnLst>
                              <p:par>
                                <p:cTn id="37" presetID="6" presetClass="entr" presetSubtype="16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175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  <a:latin typeface="CyrillicOld" pitchFamily="2" charset="0"/>
              </a:rPr>
              <a:t>Ой, да принимай, страна, наш кубанский хлеб!</a:t>
            </a:r>
            <a:endParaRPr lang="ru-RU" dirty="0">
              <a:solidFill>
                <a:srgbClr val="FFFF00"/>
              </a:solidFill>
              <a:latin typeface="CyrillicOld" pitchFamily="2" charset="0"/>
            </a:endParaRPr>
          </a:p>
        </p:txBody>
      </p:sp>
      <p:pic>
        <p:nvPicPr>
          <p:cNvPr id="4101" name="Picture 5" descr="C:\Documents and Settings\Admin\Рабочий стол\земля отцов\jpg_6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8" y="5524724"/>
            <a:ext cx="361268" cy="481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C:\Documents and Settings\Admin\Рабочий стол\земля отцов\04a34ee7c53e17a21b3012520f02b550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388" y="5214606"/>
            <a:ext cx="1211916" cy="80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C:\Documents and Settings\Admin\Рабочий стол\земля отцов\_2010__1156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43702" y="5409741"/>
            <a:ext cx="1192952" cy="794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C:\Documents and Settings\Admin\Рабочий стол\земля отцов\narodnyy_kollektiv_zubkov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16" y="5529811"/>
            <a:ext cx="1012538" cy="674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C:\Documents and Settings\Admin\Рабочий стол\земля отцов\2009_08_07_151806_jpg_4a7c18c9d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72330" y="5701813"/>
            <a:ext cx="798224" cy="540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9" name="Picture 13" descr="C:\Documents and Settings\Admin\Рабочий стол\земля отцов\2009-08-07_15010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15206" y="5823186"/>
            <a:ext cx="621447" cy="419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C:\Documents and Settings\Admin\Рабочий стол\земля отцов\37767_original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26064" y="5929329"/>
            <a:ext cx="447606" cy="297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2296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75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75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75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75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500"/>
                            </p:stCondLst>
                            <p:childTnLst>
                              <p:par>
                                <p:cTn id="2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75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5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75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75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75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75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  <a:latin typeface="CyrillicOld" pitchFamily="2" charset="0"/>
              </a:rPr>
              <a:t>Людьми прославилась Кубань</a:t>
            </a:r>
            <a:endParaRPr lang="ru-RU" dirty="0">
              <a:solidFill>
                <a:srgbClr val="FFFF00"/>
              </a:solidFill>
              <a:latin typeface="CyrillicOld" pitchFamily="2" charset="0"/>
            </a:endParaRPr>
          </a:p>
        </p:txBody>
      </p:sp>
      <p:pic>
        <p:nvPicPr>
          <p:cNvPr id="3" name="Рисунок 5" descr="Портрет">
            <a:hlinkClick r:id="rId2" tooltip="Портрет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60210" y="5500702"/>
            <a:ext cx="354602" cy="45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860032" y="2500694"/>
            <a:ext cx="29523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FF00"/>
                </a:solidFill>
              </a:rPr>
              <a:t>Василий</a:t>
            </a:r>
          </a:p>
          <a:p>
            <a:r>
              <a:rPr lang="ru-RU" b="1" dirty="0">
                <a:solidFill>
                  <a:srgbClr val="FFFF00"/>
                </a:solidFill>
              </a:rPr>
              <a:t> Степанович </a:t>
            </a:r>
          </a:p>
          <a:p>
            <a:r>
              <a:rPr lang="ru-RU" b="1" dirty="0" err="1" smtClean="0">
                <a:solidFill>
                  <a:srgbClr val="FFFF00"/>
                </a:solidFill>
              </a:rPr>
              <a:t>Пустовойт</a:t>
            </a:r>
            <a:endParaRPr lang="ru-RU" b="1" dirty="0" smtClean="0">
              <a:solidFill>
                <a:srgbClr val="FFFF00"/>
              </a:solidFill>
            </a:endParaRPr>
          </a:p>
          <a:p>
            <a:endParaRPr lang="ru-RU" b="1" dirty="0">
              <a:solidFill>
                <a:srgbClr val="FFFF00"/>
              </a:solidFill>
            </a:endParaRPr>
          </a:p>
          <a:p>
            <a:r>
              <a:rPr lang="ru-RU" b="1" dirty="0" smtClean="0">
                <a:solidFill>
                  <a:srgbClr val="FFFF00"/>
                </a:solidFill>
              </a:rPr>
              <a:t>Создал, </a:t>
            </a:r>
            <a:r>
              <a:rPr lang="ru-RU" b="1" dirty="0">
                <a:solidFill>
                  <a:srgbClr val="FFFF00"/>
                </a:solidFill>
              </a:rPr>
              <a:t>сорта подсолнечника, пшеницы, ржи, проса и </a:t>
            </a:r>
            <a:r>
              <a:rPr lang="ru-RU" b="1" dirty="0" smtClean="0">
                <a:solidFill>
                  <a:srgbClr val="FFFF00"/>
                </a:solidFill>
              </a:rPr>
              <a:t>кукурузы, отличающиеся высоким качеством. </a:t>
            </a:r>
            <a:r>
              <a:rPr lang="ru-RU" b="1" dirty="0">
                <a:solidFill>
                  <a:srgbClr val="FFFF00"/>
                </a:solidFill>
              </a:rPr>
              <a:t/>
            </a:r>
            <a:br>
              <a:rPr lang="ru-RU" b="1" dirty="0">
                <a:solidFill>
                  <a:srgbClr val="FFFF00"/>
                </a:solidFill>
              </a:rPr>
            </a:br>
            <a:endParaRPr lang="ru-RU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235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688" t="60001" r="3181" b="5000"/>
          <a:stretch>
            <a:fillRect/>
          </a:stretch>
        </p:blipFill>
        <p:spPr bwMode="auto">
          <a:xfrm>
            <a:off x="4111346" y="4929198"/>
            <a:ext cx="441149" cy="516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436096" y="2621850"/>
            <a:ext cx="30757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FF00"/>
                </a:solidFill>
              </a:rPr>
              <a:t>Павел </a:t>
            </a:r>
          </a:p>
          <a:p>
            <a:r>
              <a:rPr lang="ru-RU" b="1" dirty="0" err="1">
                <a:solidFill>
                  <a:srgbClr val="FFFF00"/>
                </a:solidFill>
              </a:rPr>
              <a:t>Пантелеймонович</a:t>
            </a:r>
            <a:r>
              <a:rPr lang="ru-RU" b="1" dirty="0">
                <a:solidFill>
                  <a:srgbClr val="FFFF00"/>
                </a:solidFill>
              </a:rPr>
              <a:t> 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Лукьяненко</a:t>
            </a:r>
          </a:p>
          <a:p>
            <a:r>
              <a:rPr lang="ru-RU" b="1" dirty="0">
                <a:solidFill>
                  <a:srgbClr val="FFFF00"/>
                </a:solidFill>
              </a:rPr>
              <a:t>Кубанский учёный-селекционер, создавший морозоустойчивые и высокоурожайные сорта пшеницы.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FF00"/>
                </a:solidFill>
                <a:latin typeface="CyrillicOld" pitchFamily="2" charset="0"/>
              </a:rPr>
              <a:t>Людьми прославилась Кубань</a:t>
            </a:r>
          </a:p>
        </p:txBody>
      </p:sp>
    </p:spTree>
    <p:extLst>
      <p:ext uri="{BB962C8B-B14F-4D97-AF65-F5344CB8AC3E}">
        <p14:creationId xmlns:p14="http://schemas.microsoft.com/office/powerpoint/2010/main" xmlns="" val="182265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FF00"/>
                </a:solidFill>
                <a:latin typeface="CyrillicOld" pitchFamily="2" charset="0"/>
              </a:rPr>
              <a:t>Людьми прославилась Кубань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076056" y="2996952"/>
            <a:ext cx="30060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FF00"/>
                </a:solidFill>
              </a:rPr>
              <a:t>Михаил Иванович </a:t>
            </a:r>
            <a:r>
              <a:rPr lang="ru-RU" b="1" dirty="0" err="1">
                <a:solidFill>
                  <a:srgbClr val="FFFF00"/>
                </a:solidFill>
              </a:rPr>
              <a:t>Хаджинов</a:t>
            </a:r>
            <a:r>
              <a:rPr lang="ru-RU" b="1" dirty="0">
                <a:solidFill>
                  <a:srgbClr val="FFFF00"/>
                </a:solidFill>
              </a:rPr>
              <a:t> </a:t>
            </a:r>
          </a:p>
          <a:p>
            <a:r>
              <a:rPr lang="ru-RU" b="1" dirty="0">
                <a:solidFill>
                  <a:srgbClr val="FFFF00"/>
                </a:solidFill>
              </a:rPr>
              <a:t>Растениевод, генетик.</a:t>
            </a:r>
          </a:p>
          <a:p>
            <a:r>
              <a:rPr lang="ru-RU" b="1" dirty="0">
                <a:solidFill>
                  <a:srgbClr val="FFFF00"/>
                </a:solidFill>
              </a:rPr>
              <a:t>Занимался выведением новых сортов кукурузы</a:t>
            </a:r>
          </a:p>
        </p:txBody>
      </p:sp>
      <p:pic>
        <p:nvPicPr>
          <p:cNvPr id="4" name="Picture 6" descr="H:\к уроку\Hadzin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4171401"/>
            <a:ext cx="1827717" cy="2305655"/>
          </a:xfrm>
          <a:prstGeom prst="rect">
            <a:avLst/>
          </a:prstGeom>
          <a:noFill/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xmlns="" val="75649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77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Мать-земля – кормилица!</vt:lpstr>
      <vt:lpstr>Ой, да хлеб большой скосить!</vt:lpstr>
      <vt:lpstr>Ой, да принимай, страна, наш кубанский хлеб!</vt:lpstr>
      <vt:lpstr>Людьми прославилась Кубань</vt:lpstr>
      <vt:lpstr>Людьми прославилась Кубань</vt:lpstr>
      <vt:lpstr>Людьми прославилась Кубань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Земля отцов – моя земля!</dc:title>
  <cp:lastModifiedBy>1</cp:lastModifiedBy>
  <cp:revision>75</cp:revision>
  <dcterms:modified xsi:type="dcterms:W3CDTF">2012-08-15T09:14:58Z</dcterms:modified>
</cp:coreProperties>
</file>