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D0B1C-0AD3-4D58-B4D6-135AC593BF74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124744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6000" dirty="0" smtClean="0">
                <a:solidFill>
                  <a:srgbClr val="FF0000"/>
                </a:solidFill>
              </a:rPr>
              <a:t>«Роль сказки в жизни школьника»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915816" y="4149080"/>
            <a:ext cx="4320480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Летягина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Ульяна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МБОУ «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Аверинская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Руководитель: Труфанова Н.К.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764704"/>
            <a:ext cx="77768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/>
              <a:t>Объект исследования</a:t>
            </a:r>
            <a:r>
              <a:rPr lang="ru-RU" sz="2000" dirty="0" smtClean="0"/>
              <a:t> – развитие воображения и духовно-нравственных качеств школьников. </a:t>
            </a:r>
          </a:p>
          <a:p>
            <a:r>
              <a:rPr lang="ru-RU" sz="2000" u="sng" dirty="0" smtClean="0"/>
              <a:t>Предмет исследования</a:t>
            </a:r>
            <a:r>
              <a:rPr lang="ru-RU" sz="2000" dirty="0" smtClean="0"/>
              <a:t> – влияние сказки на развитие воображения и духовно-нравственных качеств школьников. </a:t>
            </a:r>
          </a:p>
          <a:p>
            <a:r>
              <a:rPr lang="ru-RU" sz="2000" u="sng" dirty="0" smtClean="0"/>
              <a:t>Цель исследования</a:t>
            </a:r>
            <a:r>
              <a:rPr lang="ru-RU" sz="2000" dirty="0" smtClean="0"/>
              <a:t> – проанализировать значение сказки для жизни школьников МБОУ «</a:t>
            </a:r>
            <a:r>
              <a:rPr lang="ru-RU" sz="2000" dirty="0" err="1" smtClean="0"/>
              <a:t>Аверинская</a:t>
            </a:r>
            <a:r>
              <a:rPr lang="ru-RU" sz="2000" dirty="0" smtClean="0"/>
              <a:t> СОШ». </a:t>
            </a:r>
          </a:p>
          <a:p>
            <a:r>
              <a:rPr lang="ru-RU" sz="2000" u="sng" dirty="0" smtClean="0"/>
              <a:t>Задачи исследования:</a:t>
            </a:r>
          </a:p>
          <a:p>
            <a:pPr lvl="0"/>
            <a:r>
              <a:rPr lang="ru-RU" sz="2000" dirty="0" smtClean="0"/>
              <a:t>-Изучить и систематизировать литературу по избранной теме.</a:t>
            </a:r>
          </a:p>
          <a:p>
            <a:pPr lvl="0"/>
            <a:r>
              <a:rPr lang="ru-RU" sz="2000" dirty="0" smtClean="0"/>
              <a:t>-Изучить виды сказок.</a:t>
            </a:r>
          </a:p>
          <a:p>
            <a:pPr lvl="0"/>
            <a:r>
              <a:rPr lang="ru-RU" sz="2000" dirty="0" smtClean="0"/>
              <a:t>-Изучить особенности волшебных сказок, как источник творчества детей.</a:t>
            </a:r>
          </a:p>
          <a:p>
            <a:pPr lvl="0"/>
            <a:r>
              <a:rPr lang="ru-RU" sz="2000" dirty="0" smtClean="0"/>
              <a:t>-Выявить место сказки в жизни школьников.</a:t>
            </a:r>
          </a:p>
          <a:p>
            <a:r>
              <a:rPr lang="ru-RU" sz="2000" u="sng" dirty="0" smtClean="0"/>
              <a:t>Гипотеза исследования</a:t>
            </a:r>
            <a:r>
              <a:rPr lang="ru-RU" sz="2000" dirty="0" smtClean="0"/>
              <a:t> – чтение сказок будет способствовать развитию воображения и формированию нравственных качеств школьников. </a:t>
            </a:r>
          </a:p>
          <a:p>
            <a:r>
              <a:rPr lang="ru-RU" sz="2000" u="sng" dirty="0" smtClean="0"/>
              <a:t>Методы и приемы работы</a:t>
            </a:r>
            <a:r>
              <a:rPr lang="ru-RU" sz="2000" dirty="0" smtClean="0"/>
              <a:t>: чтение и анализ научной литературы, анкетирование, анализ анкет, беседа.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548680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/>
              <a:t>1.«Сказка – это вымышленный рассказ, небывалая и даже несбыточная повесть, сказание».    В.И.Даль. Толковый словарь великорусского языка. 1994.</a:t>
            </a:r>
          </a:p>
          <a:p>
            <a:pPr algn="just"/>
            <a:r>
              <a:rPr lang="ru-RU" sz="2000" dirty="0" smtClean="0"/>
              <a:t> 2. «Сказка – это повествовательное, обычно народнопоэтическое, произведение о вымышленных мирах и событиях, преимущественно с участием волшебных, фантастических сил».   С.И.Ожегов. Словарь русского языка. 1986.</a:t>
            </a:r>
          </a:p>
          <a:p>
            <a:pPr algn="just"/>
            <a:r>
              <a:rPr lang="ru-RU" sz="2000" dirty="0" smtClean="0"/>
              <a:t>3. «Сказка – это повествовательное произведение устного народного творчества о вымышленных событиях, иногда с участием волшебных фантастических сил».  Словарь русского языка. 1988.</a:t>
            </a:r>
          </a:p>
          <a:p>
            <a:pPr algn="just"/>
            <a:r>
              <a:rPr lang="ru-RU" sz="2000" dirty="0" smtClean="0"/>
              <a:t>4. «Сказка – это один из основных жанров устного народнопоэтического творчества, эпическое, преимущественно  художественное прозаическое произведение волшебного, авантюрного или бытового характера с установкой на вымысел».   Литературный энциклопедический словарь. 1988.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Особенности сказок: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Содержат фантастическое;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Зачин («жил да был», «в некотором царстве» и т.д.;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Есть композиция.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сказок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u="sng" dirty="0" smtClean="0"/>
              <a:t>Сказки о животных. </a:t>
            </a:r>
            <a:r>
              <a:rPr lang="ru-RU" dirty="0" smtClean="0"/>
              <a:t>Существует около 50 видов разновидностей сюжетов сказок о животных. Идейный смысл данного типа – ум всегда побеждает силу. Например, “Лиса и волк”, “Лиса и тетерев”, “Зимовье” и др.</a:t>
            </a:r>
          </a:p>
          <a:p>
            <a:pPr algn="just"/>
            <a:r>
              <a:rPr lang="ru-RU" b="1" u="sng" dirty="0" smtClean="0"/>
              <a:t>Волшебные сказки. </a:t>
            </a:r>
            <a:r>
              <a:rPr lang="ru-RU" dirty="0" smtClean="0"/>
              <a:t>В них заложена мечта человечества о безграничных возможностях покорения природы. Они развивают смекалку, фантазию, храбрость детей.</a:t>
            </a:r>
          </a:p>
          <a:p>
            <a:pPr algn="just"/>
            <a:r>
              <a:rPr lang="ru-RU" b="1" u="sng" dirty="0" smtClean="0"/>
              <a:t>Социально-бытовые сказки. </a:t>
            </a:r>
            <a:r>
              <a:rPr lang="ru-RU" dirty="0" smtClean="0"/>
              <a:t>В этих сказках главный герой всегда из народа. Ему противостоят царь, поп, барин, помещик и т.п. Ведущая идея этого типа сказок  - состязание умов и победителем всегда выходит  человек из народа. Например, “Каша из топора”, “Как мужик гусей делил”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 ли вам сказки?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1-5 классы - Да, интересны – 96%</a:t>
            </a:r>
          </a:p>
          <a:p>
            <a:r>
              <a:rPr lang="ru-RU" dirty="0" smtClean="0"/>
              <a:t>Нет – 4%</a:t>
            </a:r>
          </a:p>
          <a:p>
            <a:endParaRPr lang="ru-RU" dirty="0" smtClean="0"/>
          </a:p>
          <a:p>
            <a:r>
              <a:rPr lang="ru-RU" dirty="0" smtClean="0"/>
              <a:t>6-11 классы – Интересны - 40%</a:t>
            </a:r>
          </a:p>
          <a:p>
            <a:r>
              <a:rPr lang="ru-RU" dirty="0" smtClean="0"/>
              <a:t>Нет - 60%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Ваша любимая сказка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9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2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Русские народные сказки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Колобок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Дюймовочка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Курочка Ряба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Царевна лягушка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Спящая красавица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Любимый герой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Герой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Качества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Дед («Сказка о рыбаке и рыбке»)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Терпеливость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Золушка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Терпение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Крестная Золушки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Заботливость, взаимопомощь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Колобок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Смекалка, изворотливость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Герда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Целеустремленность, бесстрашие, доброта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Царевна лягушка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Взаимопомощь, поддержка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Детские сказки – необходимый элемент воспитания, они доступным языком рассказывает нам о жизни, учат, освещают проблемы добра и зла, показывают выход из сложных ситуаций. Рассказывая и читая сказки, мы развиваем внутренний мир, получаем знания о законах жизни и способах проявления творческой смекалки. Чтение сказки формирует на всю жизнь основы поведения и общения, учит упорству, терпению, умению ставить цели и идти к ним. Сказка развивает творческий потенциал, фантазию, воображение и сочувствие.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251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Виды сказок</vt:lpstr>
      <vt:lpstr>Интересны ли вам сказки?</vt:lpstr>
      <vt:lpstr>Ваша любимая сказка </vt:lpstr>
      <vt:lpstr>Любимый герой 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3</cp:revision>
  <dcterms:created xsi:type="dcterms:W3CDTF">2013-08-17T11:04:20Z</dcterms:created>
  <dcterms:modified xsi:type="dcterms:W3CDTF">2014-03-01T03:52:59Z</dcterms:modified>
</cp:coreProperties>
</file>