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9C54D1-0825-4D40-AECA-B85DD77CFD4B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A23C1-BBB0-4A92-A9A3-AD5D81E1EC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56094" cy="151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164 – </a:t>
            </a:r>
            <a:r>
              <a:rPr lang="ru-RU" sz="4000" dirty="0" err="1" smtClean="0">
                <a:solidFill>
                  <a:srgbClr val="002060"/>
                </a:solidFill>
              </a:rPr>
              <a:t>летие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Самарской губернии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194">
            <a:off x="406170" y="2570881"/>
            <a:ext cx="4775288" cy="318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570">
            <a:off x="4575931" y="3113898"/>
            <a:ext cx="4326891" cy="3238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708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Куйбышев в годы В.О.В.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302770" cy="460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0307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817">
            <a:off x="448543" y="296078"/>
            <a:ext cx="4608512" cy="3426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823">
            <a:off x="3419872" y="2803452"/>
            <a:ext cx="5328592" cy="35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Парад победы 7 ноября 1941 г.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764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3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4" y="764703"/>
            <a:ext cx="7296302" cy="548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1990 г. Куйбышев – Самара.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8" y="1340768"/>
            <a:ext cx="66675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4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0" y="620688"/>
            <a:ext cx="7490836" cy="561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8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1878 г – создан герб Самарской области.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464496" cy="48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1998 г. – создан флаг Самарской губернии.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4807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 1586 г. основана крепость Самара.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844"/>
            <a:ext cx="8229600" cy="4621236"/>
          </a:xfrm>
        </p:spPr>
      </p:pic>
    </p:spTree>
    <p:extLst>
      <p:ext uri="{BB962C8B-B14F-4D97-AF65-F5344CB8AC3E}">
        <p14:creationId xmlns:p14="http://schemas.microsoft.com/office/powerpoint/2010/main" val="35362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19439" cy="58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8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Первый самарский губернатор.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647031"/>
            <a:ext cx="3556000" cy="4432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Года управления губернией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1851-1853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Были открыты: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Совет лечебных заведений;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Уголовный и гражданский суд;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Врачебная управа;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мае 1851 г. состоялось первое губернское дворянское собрание.</a:t>
            </a:r>
          </a:p>
          <a:p>
            <a:pPr marL="13716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2582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Волховский</a:t>
            </a:r>
            <a:r>
              <a:rPr lang="ru-RU" sz="2000" dirty="0" smtClean="0">
                <a:solidFill>
                  <a:srgbClr val="002060"/>
                </a:solidFill>
              </a:rPr>
              <a:t> Степан Григорьевич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Самарская губерния в 19 веке.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6562"/>
            <a:ext cx="7048500" cy="4495800"/>
          </a:xfrm>
        </p:spPr>
      </p:pic>
    </p:spTree>
    <p:extLst>
      <p:ext uri="{BB962C8B-B14F-4D97-AF65-F5344CB8AC3E}">
        <p14:creationId xmlns:p14="http://schemas.microsoft.com/office/powerpoint/2010/main" val="24651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1" y="836711"/>
            <a:ext cx="8292973" cy="52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Самара – хлебная столица Поволжья.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4031"/>
            <a:ext cx="7494743" cy="490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5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Самарские улицы в 19 веке.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405">
            <a:off x="323528" y="1772816"/>
            <a:ext cx="4157227" cy="2951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315">
            <a:off x="3851920" y="2996952"/>
            <a:ext cx="4762500" cy="299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19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1935 г Самара – Куйбышев.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769">
            <a:off x="3851920" y="2708920"/>
            <a:ext cx="5062055" cy="3761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135">
            <a:off x="321133" y="1933903"/>
            <a:ext cx="5041977" cy="3495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64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109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164 – летие  Самарской губернии.</vt:lpstr>
      <vt:lpstr>В 1586 г. основана крепость Самара.</vt:lpstr>
      <vt:lpstr>Презентация PowerPoint</vt:lpstr>
      <vt:lpstr>Первый самарский губернатор.</vt:lpstr>
      <vt:lpstr>Самарская губерния в 19 веке.</vt:lpstr>
      <vt:lpstr>Презентация PowerPoint</vt:lpstr>
      <vt:lpstr>Самара – хлебная столица Поволжья.</vt:lpstr>
      <vt:lpstr>Самарские улицы в 19 веке.</vt:lpstr>
      <vt:lpstr>1935 г Самара – Куйбышев.</vt:lpstr>
      <vt:lpstr>Куйбышев в годы В.О.В.</vt:lpstr>
      <vt:lpstr>Презентация PowerPoint</vt:lpstr>
      <vt:lpstr>Парад победы 7 ноября 1941 г.</vt:lpstr>
      <vt:lpstr>Презентация PowerPoint</vt:lpstr>
      <vt:lpstr>1990 г. Куйбышев – Самара.</vt:lpstr>
      <vt:lpstr>Презентация PowerPoint</vt:lpstr>
      <vt:lpstr>Презентация PowerPoint</vt:lpstr>
      <vt:lpstr>1878 г – создан герб Самарской области.</vt:lpstr>
      <vt:lpstr>1998 г. – создан флаг Самарской губернии.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164 – летие  Самарской губернии.</dc:title>
  <dc:creator>Учитель</dc:creator>
  <cp:lastModifiedBy>Учитель</cp:lastModifiedBy>
  <cp:revision>4</cp:revision>
  <dcterms:created xsi:type="dcterms:W3CDTF">2015-01-15T14:10:08Z</dcterms:created>
  <dcterms:modified xsi:type="dcterms:W3CDTF">2015-01-15T14:53:26Z</dcterms:modified>
</cp:coreProperties>
</file>