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70"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B416A-D9B6-4EB3-8D4C-840A896A01D0}" type="doc">
      <dgm:prSet loTypeId="urn:microsoft.com/office/officeart/2005/8/layout/arrow2" loCatId="process" qsTypeId="urn:microsoft.com/office/officeart/2005/8/quickstyle/simple1" qsCatId="simple" csTypeId="urn:microsoft.com/office/officeart/2005/8/colors/accent1_2" csCatId="accent1" phldr="1"/>
      <dgm:spPr/>
    </dgm:pt>
    <dgm:pt modelId="{9F7EDC3F-9192-4538-BE1C-072E5007E15A}">
      <dgm:prSet phldrT="[Текст]"/>
      <dgm:spPr/>
      <dgm:t>
        <a:bodyPr/>
        <a:lstStyle/>
        <a:p>
          <a:r>
            <a:rPr lang="ru-RU" dirty="0" smtClean="0"/>
            <a:t>6 </a:t>
          </a:r>
          <a:endParaRPr lang="ru-RU" dirty="0"/>
        </a:p>
      </dgm:t>
    </dgm:pt>
    <dgm:pt modelId="{8737AF3A-E18A-45E7-B388-238E8BE8F800}" type="parTrans" cxnId="{52E9DDE2-E089-4F84-9C2F-AC07123449EE}">
      <dgm:prSet/>
      <dgm:spPr/>
      <dgm:t>
        <a:bodyPr/>
        <a:lstStyle/>
        <a:p>
          <a:endParaRPr lang="ru-RU"/>
        </a:p>
      </dgm:t>
    </dgm:pt>
    <dgm:pt modelId="{080891F7-7A8A-4995-959C-779FF1CB63EF}" type="sibTrans" cxnId="{52E9DDE2-E089-4F84-9C2F-AC07123449EE}">
      <dgm:prSet/>
      <dgm:spPr/>
      <dgm:t>
        <a:bodyPr/>
        <a:lstStyle/>
        <a:p>
          <a:endParaRPr lang="ru-RU"/>
        </a:p>
      </dgm:t>
    </dgm:pt>
    <dgm:pt modelId="{A316AE23-6535-44E8-A08A-41716AC3381E}">
      <dgm:prSet phldrT="[Текст]"/>
      <dgm:spPr/>
      <dgm:t>
        <a:bodyPr/>
        <a:lstStyle/>
        <a:p>
          <a:r>
            <a:rPr lang="ru-RU" dirty="0" smtClean="0"/>
            <a:t>5</a:t>
          </a:r>
          <a:endParaRPr lang="ru-RU" dirty="0"/>
        </a:p>
      </dgm:t>
    </dgm:pt>
    <dgm:pt modelId="{A7ED11AE-A5E1-474D-8491-ABAAD0C2C12A}" type="parTrans" cxnId="{DB9DE7AE-18B6-4083-B44D-B2D284212C96}">
      <dgm:prSet/>
      <dgm:spPr/>
      <dgm:t>
        <a:bodyPr/>
        <a:lstStyle/>
        <a:p>
          <a:endParaRPr lang="ru-RU"/>
        </a:p>
      </dgm:t>
    </dgm:pt>
    <dgm:pt modelId="{305B00F6-A733-4EA5-9202-E912B6CDF58B}" type="sibTrans" cxnId="{DB9DE7AE-18B6-4083-B44D-B2D284212C96}">
      <dgm:prSet/>
      <dgm:spPr/>
      <dgm:t>
        <a:bodyPr/>
        <a:lstStyle/>
        <a:p>
          <a:endParaRPr lang="ru-RU"/>
        </a:p>
      </dgm:t>
    </dgm:pt>
    <dgm:pt modelId="{12ECA589-B5AA-441D-81AF-A4D50C9CE2C9}">
      <dgm:prSet phldrT="[Текст]"/>
      <dgm:spPr/>
      <dgm:t>
        <a:bodyPr/>
        <a:lstStyle/>
        <a:p>
          <a:r>
            <a:rPr lang="ru-RU" dirty="0" smtClean="0"/>
            <a:t>2</a:t>
          </a:r>
          <a:endParaRPr lang="ru-RU" dirty="0"/>
        </a:p>
      </dgm:t>
    </dgm:pt>
    <dgm:pt modelId="{AD50BD13-3637-4C79-A890-6EB7761FCCC0}" type="parTrans" cxnId="{F7A54E0D-2AB5-4FFB-BDE9-A2F5AA5E3435}">
      <dgm:prSet/>
      <dgm:spPr/>
      <dgm:t>
        <a:bodyPr/>
        <a:lstStyle/>
        <a:p>
          <a:endParaRPr lang="ru-RU"/>
        </a:p>
      </dgm:t>
    </dgm:pt>
    <dgm:pt modelId="{A5FF03A6-DBAA-436C-B854-16DCC27121EB}" type="sibTrans" cxnId="{F7A54E0D-2AB5-4FFB-BDE9-A2F5AA5E3435}">
      <dgm:prSet/>
      <dgm:spPr/>
      <dgm:t>
        <a:bodyPr/>
        <a:lstStyle/>
        <a:p>
          <a:endParaRPr lang="ru-RU"/>
        </a:p>
      </dgm:t>
    </dgm:pt>
    <dgm:pt modelId="{AE9E1491-1F73-4BAE-A424-188F54B0A103}">
      <dgm:prSet phldrT="[Текст]"/>
      <dgm:spPr/>
      <dgm:t>
        <a:bodyPr/>
        <a:lstStyle/>
        <a:p>
          <a:r>
            <a:rPr lang="ru-RU" dirty="0" smtClean="0"/>
            <a:t>3</a:t>
          </a:r>
          <a:endParaRPr lang="ru-RU" dirty="0"/>
        </a:p>
      </dgm:t>
    </dgm:pt>
    <dgm:pt modelId="{419CAF0A-7D90-4312-87E4-CA031620E5EE}" type="parTrans" cxnId="{41485915-3A8D-4D5A-8954-658BAB1CC197}">
      <dgm:prSet/>
      <dgm:spPr/>
      <dgm:t>
        <a:bodyPr/>
        <a:lstStyle/>
        <a:p>
          <a:endParaRPr lang="ru-RU"/>
        </a:p>
      </dgm:t>
    </dgm:pt>
    <dgm:pt modelId="{D86A0FC6-5E36-47E6-9879-764C273DB778}" type="sibTrans" cxnId="{41485915-3A8D-4D5A-8954-658BAB1CC197}">
      <dgm:prSet/>
      <dgm:spPr/>
      <dgm:t>
        <a:bodyPr/>
        <a:lstStyle/>
        <a:p>
          <a:endParaRPr lang="ru-RU"/>
        </a:p>
      </dgm:t>
    </dgm:pt>
    <dgm:pt modelId="{4A62851F-AE6D-4FFA-8C14-D4BB85C35C39}">
      <dgm:prSet phldrT="[Текст]"/>
      <dgm:spPr/>
      <dgm:t>
        <a:bodyPr/>
        <a:lstStyle/>
        <a:p>
          <a:r>
            <a:rPr lang="ru-RU" dirty="0" smtClean="0"/>
            <a:t>4 </a:t>
          </a:r>
          <a:endParaRPr lang="ru-RU" dirty="0"/>
        </a:p>
      </dgm:t>
    </dgm:pt>
    <dgm:pt modelId="{64A08BA4-E21E-42D7-9B9F-25F88FA7DA65}" type="parTrans" cxnId="{5BA71B76-DFDB-46D9-B17E-9B523077C24E}">
      <dgm:prSet/>
      <dgm:spPr/>
      <dgm:t>
        <a:bodyPr/>
        <a:lstStyle/>
        <a:p>
          <a:endParaRPr lang="ru-RU"/>
        </a:p>
      </dgm:t>
    </dgm:pt>
    <dgm:pt modelId="{403B3DE5-18FF-4EFB-8190-DB89AF17BCFA}" type="sibTrans" cxnId="{5BA71B76-DFDB-46D9-B17E-9B523077C24E}">
      <dgm:prSet/>
      <dgm:spPr/>
      <dgm:t>
        <a:bodyPr/>
        <a:lstStyle/>
        <a:p>
          <a:endParaRPr lang="ru-RU"/>
        </a:p>
      </dgm:t>
    </dgm:pt>
    <dgm:pt modelId="{5818ECD5-7502-4E96-8C62-721D496C8260}" type="pres">
      <dgm:prSet presAssocID="{126B416A-D9B6-4EB3-8D4C-840A896A01D0}" presName="arrowDiagram" presStyleCnt="0">
        <dgm:presLayoutVars>
          <dgm:chMax val="5"/>
          <dgm:dir/>
          <dgm:resizeHandles val="exact"/>
        </dgm:presLayoutVars>
      </dgm:prSet>
      <dgm:spPr/>
    </dgm:pt>
    <dgm:pt modelId="{251E4269-98F8-474F-A45E-50997B27A8A4}" type="pres">
      <dgm:prSet presAssocID="{126B416A-D9B6-4EB3-8D4C-840A896A01D0}" presName="arrow" presStyleLbl="bgShp" presStyleIdx="0" presStyleCnt="1" custLinFactNeighborX="-16815" custLinFactNeighborY="10022"/>
      <dgm:spPr/>
    </dgm:pt>
    <dgm:pt modelId="{7976A854-35B7-4FF0-BA53-65EB83624C2F}" type="pres">
      <dgm:prSet presAssocID="{126B416A-D9B6-4EB3-8D4C-840A896A01D0}" presName="arrowDiagram5" presStyleCnt="0"/>
      <dgm:spPr/>
    </dgm:pt>
    <dgm:pt modelId="{909EFF18-F027-4C1C-8A30-A4A1839598E5}" type="pres">
      <dgm:prSet presAssocID="{9F7EDC3F-9192-4538-BE1C-072E5007E15A}" presName="bullet5a" presStyleLbl="node1" presStyleIdx="0" presStyleCnt="5" custLinFactX="-315992" custLinFactY="-14226" custLinFactNeighborX="-400000" custLinFactNeighborY="-100000"/>
      <dgm:spPr/>
    </dgm:pt>
    <dgm:pt modelId="{415F610F-ACC4-4F47-9FAB-C91DEB4C27C0}" type="pres">
      <dgm:prSet presAssocID="{9F7EDC3F-9192-4538-BE1C-072E5007E15A}" presName="textBox5a" presStyleLbl="revTx" presStyleIdx="0" presStyleCnt="5" custLinFactX="-44050" custLinFactNeighborX="-100000" custLinFactNeighborY="8296">
        <dgm:presLayoutVars>
          <dgm:bulletEnabled val="1"/>
        </dgm:presLayoutVars>
      </dgm:prSet>
      <dgm:spPr/>
      <dgm:t>
        <a:bodyPr/>
        <a:lstStyle/>
        <a:p>
          <a:endParaRPr lang="ru-RU"/>
        </a:p>
      </dgm:t>
    </dgm:pt>
    <dgm:pt modelId="{06C0682D-B9E1-4C73-8073-D151557C84D8}" type="pres">
      <dgm:prSet presAssocID="{A316AE23-6535-44E8-A08A-41716AC3381E}" presName="bullet5b" presStyleLbl="node1" presStyleIdx="1" presStyleCnt="5" custLinFactX="-224874" custLinFactNeighborX="-300000" custLinFactNeighborY="50515"/>
      <dgm:spPr/>
    </dgm:pt>
    <dgm:pt modelId="{9C96349B-3CB5-474A-8A69-B39DC0D99457}" type="pres">
      <dgm:prSet presAssocID="{A316AE23-6535-44E8-A08A-41716AC3381E}" presName="textBox5b" presStyleLbl="revTx" presStyleIdx="1" presStyleCnt="5" custScaleX="281127" custLinFactNeighborX="-41655" custLinFactNeighborY="4855">
        <dgm:presLayoutVars>
          <dgm:bulletEnabled val="1"/>
        </dgm:presLayoutVars>
      </dgm:prSet>
      <dgm:spPr/>
      <dgm:t>
        <a:bodyPr/>
        <a:lstStyle/>
        <a:p>
          <a:endParaRPr lang="ru-RU"/>
        </a:p>
      </dgm:t>
    </dgm:pt>
    <dgm:pt modelId="{9C0E7BAF-1809-4E70-8E30-50A722167F4C}" type="pres">
      <dgm:prSet presAssocID="{12ECA589-B5AA-441D-81AF-A4D50C9CE2C9}" presName="bullet5c" presStyleLbl="node1" presStyleIdx="2" presStyleCnt="5" custLinFactX="-244290" custLinFactY="6084" custLinFactNeighborX="-300000" custLinFactNeighborY="100000"/>
      <dgm:spPr/>
    </dgm:pt>
    <dgm:pt modelId="{53DB8E01-CF66-492A-AF29-627694C89F95}" type="pres">
      <dgm:prSet presAssocID="{12ECA589-B5AA-441D-81AF-A4D50C9CE2C9}" presName="textBox5c" presStyleLbl="revTx" presStyleIdx="2" presStyleCnt="5" custScaleX="343676">
        <dgm:presLayoutVars>
          <dgm:bulletEnabled val="1"/>
        </dgm:presLayoutVars>
      </dgm:prSet>
      <dgm:spPr/>
      <dgm:t>
        <a:bodyPr/>
        <a:lstStyle/>
        <a:p>
          <a:endParaRPr lang="ru-RU"/>
        </a:p>
      </dgm:t>
    </dgm:pt>
    <dgm:pt modelId="{C40DD3F2-5E4D-433B-B8C9-9AE0BEBD416E}" type="pres">
      <dgm:prSet presAssocID="{AE9E1491-1F73-4BAE-A424-188F54B0A103}" presName="bullet5d" presStyleLbl="node1" presStyleIdx="3" presStyleCnt="5" custLinFactX="-240940" custLinFactNeighborX="-300000" custLinFactNeighborY="81053"/>
      <dgm:spPr/>
    </dgm:pt>
    <dgm:pt modelId="{D0324CBD-8F4B-4EF1-96B9-3418338A4431}" type="pres">
      <dgm:prSet presAssocID="{AE9E1491-1F73-4BAE-A424-188F54B0A103}" presName="textBox5d" presStyleLbl="revTx" presStyleIdx="3" presStyleCnt="5" custScaleX="402868">
        <dgm:presLayoutVars>
          <dgm:bulletEnabled val="1"/>
        </dgm:presLayoutVars>
      </dgm:prSet>
      <dgm:spPr/>
      <dgm:t>
        <a:bodyPr/>
        <a:lstStyle/>
        <a:p>
          <a:endParaRPr lang="ru-RU"/>
        </a:p>
      </dgm:t>
    </dgm:pt>
    <dgm:pt modelId="{110E79CD-3263-49CF-8042-9A5C8BBD51DF}" type="pres">
      <dgm:prSet presAssocID="{4A62851F-AE6D-4FFA-8C14-D4BB85C35C39}" presName="bullet5e" presStyleLbl="node1" presStyleIdx="4" presStyleCnt="5" custLinFactX="-200000" custLinFactNeighborX="-227960" custLinFactNeighborY="63153"/>
      <dgm:spPr/>
    </dgm:pt>
    <dgm:pt modelId="{1AD12C42-116E-49C3-B0AD-4BABECD3A0B6}" type="pres">
      <dgm:prSet presAssocID="{4A62851F-AE6D-4FFA-8C14-D4BB85C35C39}" presName="textBox5e" presStyleLbl="revTx" presStyleIdx="4" presStyleCnt="5" custScaleX="427477">
        <dgm:presLayoutVars>
          <dgm:bulletEnabled val="1"/>
        </dgm:presLayoutVars>
      </dgm:prSet>
      <dgm:spPr/>
      <dgm:t>
        <a:bodyPr/>
        <a:lstStyle/>
        <a:p>
          <a:endParaRPr lang="ru-RU"/>
        </a:p>
      </dgm:t>
    </dgm:pt>
  </dgm:ptLst>
  <dgm:cxnLst>
    <dgm:cxn modelId="{41485915-3A8D-4D5A-8954-658BAB1CC197}" srcId="{126B416A-D9B6-4EB3-8D4C-840A896A01D0}" destId="{AE9E1491-1F73-4BAE-A424-188F54B0A103}" srcOrd="3" destOrd="0" parTransId="{419CAF0A-7D90-4312-87E4-CA031620E5EE}" sibTransId="{D86A0FC6-5E36-47E6-9879-764C273DB778}"/>
    <dgm:cxn modelId="{5F0FB939-8650-4EFA-8E14-B027B58525BB}" type="presOf" srcId="{AE9E1491-1F73-4BAE-A424-188F54B0A103}" destId="{D0324CBD-8F4B-4EF1-96B9-3418338A4431}" srcOrd="0" destOrd="0" presId="urn:microsoft.com/office/officeart/2005/8/layout/arrow2"/>
    <dgm:cxn modelId="{97C9E842-F1FD-48C0-8CE6-5150E6FB62A5}" type="presOf" srcId="{4A62851F-AE6D-4FFA-8C14-D4BB85C35C39}" destId="{1AD12C42-116E-49C3-B0AD-4BABECD3A0B6}" srcOrd="0" destOrd="0" presId="urn:microsoft.com/office/officeart/2005/8/layout/arrow2"/>
    <dgm:cxn modelId="{52E9DDE2-E089-4F84-9C2F-AC07123449EE}" srcId="{126B416A-D9B6-4EB3-8D4C-840A896A01D0}" destId="{9F7EDC3F-9192-4538-BE1C-072E5007E15A}" srcOrd="0" destOrd="0" parTransId="{8737AF3A-E18A-45E7-B388-238E8BE8F800}" sibTransId="{080891F7-7A8A-4995-959C-779FF1CB63EF}"/>
    <dgm:cxn modelId="{0BBFBD9D-1BD6-4802-AF06-E7C610160FB6}" type="presOf" srcId="{A316AE23-6535-44E8-A08A-41716AC3381E}" destId="{9C96349B-3CB5-474A-8A69-B39DC0D99457}" srcOrd="0" destOrd="0" presId="urn:microsoft.com/office/officeart/2005/8/layout/arrow2"/>
    <dgm:cxn modelId="{0238FD88-6EE7-4528-A6B0-F2FFCFB3C03E}" type="presOf" srcId="{126B416A-D9B6-4EB3-8D4C-840A896A01D0}" destId="{5818ECD5-7502-4E96-8C62-721D496C8260}" srcOrd="0" destOrd="0" presId="urn:microsoft.com/office/officeart/2005/8/layout/arrow2"/>
    <dgm:cxn modelId="{DB9DE7AE-18B6-4083-B44D-B2D284212C96}" srcId="{126B416A-D9B6-4EB3-8D4C-840A896A01D0}" destId="{A316AE23-6535-44E8-A08A-41716AC3381E}" srcOrd="1" destOrd="0" parTransId="{A7ED11AE-A5E1-474D-8491-ABAAD0C2C12A}" sibTransId="{305B00F6-A733-4EA5-9202-E912B6CDF58B}"/>
    <dgm:cxn modelId="{F7A54E0D-2AB5-4FFB-BDE9-A2F5AA5E3435}" srcId="{126B416A-D9B6-4EB3-8D4C-840A896A01D0}" destId="{12ECA589-B5AA-441D-81AF-A4D50C9CE2C9}" srcOrd="2" destOrd="0" parTransId="{AD50BD13-3637-4C79-A890-6EB7761FCCC0}" sibTransId="{A5FF03A6-DBAA-436C-B854-16DCC27121EB}"/>
    <dgm:cxn modelId="{EC54E7F3-AA1F-4AD6-A113-E3D936F64FEA}" type="presOf" srcId="{12ECA589-B5AA-441D-81AF-A4D50C9CE2C9}" destId="{53DB8E01-CF66-492A-AF29-627694C89F95}" srcOrd="0" destOrd="0" presId="urn:microsoft.com/office/officeart/2005/8/layout/arrow2"/>
    <dgm:cxn modelId="{5BA71B76-DFDB-46D9-B17E-9B523077C24E}" srcId="{126B416A-D9B6-4EB3-8D4C-840A896A01D0}" destId="{4A62851F-AE6D-4FFA-8C14-D4BB85C35C39}" srcOrd="4" destOrd="0" parTransId="{64A08BA4-E21E-42D7-9B9F-25F88FA7DA65}" sibTransId="{403B3DE5-18FF-4EFB-8190-DB89AF17BCFA}"/>
    <dgm:cxn modelId="{D38A4788-224F-47AF-B322-C3D01CA9D401}" type="presOf" srcId="{9F7EDC3F-9192-4538-BE1C-072E5007E15A}" destId="{415F610F-ACC4-4F47-9FAB-C91DEB4C27C0}" srcOrd="0" destOrd="0" presId="urn:microsoft.com/office/officeart/2005/8/layout/arrow2"/>
    <dgm:cxn modelId="{5D4DDC80-8D08-4235-AD9A-0493A2068D1D}" type="presParOf" srcId="{5818ECD5-7502-4E96-8C62-721D496C8260}" destId="{251E4269-98F8-474F-A45E-50997B27A8A4}" srcOrd="0" destOrd="0" presId="urn:microsoft.com/office/officeart/2005/8/layout/arrow2"/>
    <dgm:cxn modelId="{5737959E-AD45-4692-8BDE-A39CC327AF33}" type="presParOf" srcId="{5818ECD5-7502-4E96-8C62-721D496C8260}" destId="{7976A854-35B7-4FF0-BA53-65EB83624C2F}" srcOrd="1" destOrd="0" presId="urn:microsoft.com/office/officeart/2005/8/layout/arrow2"/>
    <dgm:cxn modelId="{9703545D-7BA7-475A-8606-AC384DC18851}" type="presParOf" srcId="{7976A854-35B7-4FF0-BA53-65EB83624C2F}" destId="{909EFF18-F027-4C1C-8A30-A4A1839598E5}" srcOrd="0" destOrd="0" presId="urn:microsoft.com/office/officeart/2005/8/layout/arrow2"/>
    <dgm:cxn modelId="{8188581A-1539-4CCC-BAB1-7124E703382B}" type="presParOf" srcId="{7976A854-35B7-4FF0-BA53-65EB83624C2F}" destId="{415F610F-ACC4-4F47-9FAB-C91DEB4C27C0}" srcOrd="1" destOrd="0" presId="urn:microsoft.com/office/officeart/2005/8/layout/arrow2"/>
    <dgm:cxn modelId="{2ED71287-85D1-4615-B0C5-F13ADD034980}" type="presParOf" srcId="{7976A854-35B7-4FF0-BA53-65EB83624C2F}" destId="{06C0682D-B9E1-4C73-8073-D151557C84D8}" srcOrd="2" destOrd="0" presId="urn:microsoft.com/office/officeart/2005/8/layout/arrow2"/>
    <dgm:cxn modelId="{5A8AD1D9-4D14-4EC0-8896-2DED38D42FC3}" type="presParOf" srcId="{7976A854-35B7-4FF0-BA53-65EB83624C2F}" destId="{9C96349B-3CB5-474A-8A69-B39DC0D99457}" srcOrd="3" destOrd="0" presId="urn:microsoft.com/office/officeart/2005/8/layout/arrow2"/>
    <dgm:cxn modelId="{32D7246F-7C60-4276-AC19-9B00592D1442}" type="presParOf" srcId="{7976A854-35B7-4FF0-BA53-65EB83624C2F}" destId="{9C0E7BAF-1809-4E70-8E30-50A722167F4C}" srcOrd="4" destOrd="0" presId="urn:microsoft.com/office/officeart/2005/8/layout/arrow2"/>
    <dgm:cxn modelId="{AA378820-C5FA-43F3-894D-850633212412}" type="presParOf" srcId="{7976A854-35B7-4FF0-BA53-65EB83624C2F}" destId="{53DB8E01-CF66-492A-AF29-627694C89F95}" srcOrd="5" destOrd="0" presId="urn:microsoft.com/office/officeart/2005/8/layout/arrow2"/>
    <dgm:cxn modelId="{7BF35661-F9C3-45E2-8ED1-80B0612423E0}" type="presParOf" srcId="{7976A854-35B7-4FF0-BA53-65EB83624C2F}" destId="{C40DD3F2-5E4D-433B-B8C9-9AE0BEBD416E}" srcOrd="6" destOrd="0" presId="urn:microsoft.com/office/officeart/2005/8/layout/arrow2"/>
    <dgm:cxn modelId="{6272B8A7-FC17-4729-BFA4-5887E059CF5A}" type="presParOf" srcId="{7976A854-35B7-4FF0-BA53-65EB83624C2F}" destId="{D0324CBD-8F4B-4EF1-96B9-3418338A4431}" srcOrd="7" destOrd="0" presId="urn:microsoft.com/office/officeart/2005/8/layout/arrow2"/>
    <dgm:cxn modelId="{A2D5DD1A-647A-4F75-A2FD-01F47B1D3BD8}" type="presParOf" srcId="{7976A854-35B7-4FF0-BA53-65EB83624C2F}" destId="{110E79CD-3263-49CF-8042-9A5C8BBD51DF}" srcOrd="8" destOrd="0" presId="urn:microsoft.com/office/officeart/2005/8/layout/arrow2"/>
    <dgm:cxn modelId="{E1257F46-457D-463C-88A7-74320AF0C3B3}" type="presParOf" srcId="{7976A854-35B7-4FF0-BA53-65EB83624C2F}" destId="{1AD12C42-116E-49C3-B0AD-4BABECD3A0B6}" srcOrd="9"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01CF1-4B6D-49C6-AD7F-BC5EC6D8EFB4}" type="datetimeFigureOut">
              <a:rPr lang="ru-RU" smtClean="0"/>
              <a:pPr/>
              <a:t>19.03.2012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ADA41-79BB-4F9B-A9FA-EF6DC835DCE1}"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8ADA41-79BB-4F9B-A9FA-EF6DC835DCE1}" type="slidenum">
              <a:rPr lang="ru-RU" smtClean="0"/>
              <a:pPr/>
              <a:t>4</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8ADA41-79BB-4F9B-A9FA-EF6DC835DCE1}" type="slidenum">
              <a:rPr lang="ru-RU" smtClean="0"/>
              <a:pPr/>
              <a:t>14</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E32A7E06-AABB-42FF-A0C7-94F2747EAEB0}" type="datetimeFigureOut">
              <a:rPr lang="ru-RU" smtClean="0"/>
              <a:pPr/>
              <a:t>19.03.2012</a:t>
            </a:fld>
            <a:endParaRPr lang="ru-RU" dirty="0"/>
          </a:p>
        </p:txBody>
      </p:sp>
      <p:sp>
        <p:nvSpPr>
          <p:cNvPr id="16" name="Номер слайда 15"/>
          <p:cNvSpPr>
            <a:spLocks noGrp="1"/>
          </p:cNvSpPr>
          <p:nvPr>
            <p:ph type="sldNum" sz="quarter" idx="11"/>
          </p:nvPr>
        </p:nvSpPr>
        <p:spPr/>
        <p:txBody>
          <a:bodyPr/>
          <a:lstStyle/>
          <a:p>
            <a:fld id="{CDBBFC92-F7A6-4EC4-870F-F48AE92A56F1}"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transition spd="med" advClick="0" advTm="25000">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2A7E06-AABB-42FF-A0C7-94F2747EAEB0}" type="datetimeFigureOut">
              <a:rPr lang="ru-RU" smtClean="0"/>
              <a:pPr/>
              <a:t>19.03.2012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DBBFC92-F7A6-4EC4-870F-F48AE92A56F1}" type="slidenum">
              <a:rPr lang="ru-RU" smtClean="0"/>
              <a:pPr/>
              <a:t>‹#›</a:t>
            </a:fld>
            <a:endParaRPr lang="ru-RU" dirty="0"/>
          </a:p>
        </p:txBody>
      </p:sp>
    </p:spTree>
  </p:cSld>
  <p:clrMapOvr>
    <a:masterClrMapping/>
  </p:clrMapOvr>
  <p:transition spd="med" advClick="0" advTm="25000">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32A7E06-AABB-42FF-A0C7-94F2747EAEB0}" type="datetimeFigureOut">
              <a:rPr lang="ru-RU" smtClean="0"/>
              <a:pPr/>
              <a:t>19.03.2012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DBBFC92-F7A6-4EC4-870F-F48AE92A56F1}" type="slidenum">
              <a:rPr lang="ru-RU" smtClean="0"/>
              <a:pPr/>
              <a:t>‹#›</a:t>
            </a:fld>
            <a:endParaRPr lang="ru-RU" dirty="0"/>
          </a:p>
        </p:txBody>
      </p:sp>
    </p:spTree>
  </p:cSld>
  <p:clrMapOvr>
    <a:masterClrMapping/>
  </p:clrMapOvr>
  <p:transition spd="med" advClick="0" advTm="25000">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E32A7E06-AABB-42FF-A0C7-94F2747EAEB0}" type="datetimeFigureOut">
              <a:rPr lang="ru-RU" smtClean="0"/>
              <a:pPr/>
              <a:t>19.03.2012</a:t>
            </a:fld>
            <a:endParaRPr lang="ru-RU" dirty="0"/>
          </a:p>
        </p:txBody>
      </p:sp>
      <p:sp>
        <p:nvSpPr>
          <p:cNvPr id="15" name="Номер слайда 14"/>
          <p:cNvSpPr>
            <a:spLocks noGrp="1"/>
          </p:cNvSpPr>
          <p:nvPr>
            <p:ph type="sldNum" sz="quarter" idx="15"/>
          </p:nvPr>
        </p:nvSpPr>
        <p:spPr/>
        <p:txBody>
          <a:bodyPr/>
          <a:lstStyle>
            <a:lvl1pPr algn="ctr">
              <a:defRPr/>
            </a:lvl1pPr>
          </a:lstStyle>
          <a:p>
            <a:fld id="{CDBBFC92-F7A6-4EC4-870F-F48AE92A56F1}"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med" advClick="0" advTm="25000">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E32A7E06-AABB-42FF-A0C7-94F2747EAEB0}" type="datetimeFigureOut">
              <a:rPr lang="ru-RU" smtClean="0"/>
              <a:pPr/>
              <a:t>19.03.2012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DBBFC92-F7A6-4EC4-870F-F48AE92A56F1}" type="slidenum">
              <a:rPr lang="ru-RU" smtClean="0"/>
              <a:pPr/>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25000">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E32A7E06-AABB-42FF-A0C7-94F2747EAEB0}" type="datetimeFigureOut">
              <a:rPr lang="ru-RU" smtClean="0"/>
              <a:pPr/>
              <a:t>19.03.2012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DBBFC92-F7A6-4EC4-870F-F48AE92A56F1}"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advClick="0" advTm="25000">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CDBBFC92-F7A6-4EC4-870F-F48AE92A56F1}"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E32A7E06-AABB-42FF-A0C7-94F2747EAEB0}" type="datetimeFigureOut">
              <a:rPr lang="ru-RU" smtClean="0"/>
              <a:pPr/>
              <a:t>19.03.2012</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25000">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32A7E06-AABB-42FF-A0C7-94F2747EAEB0}" type="datetimeFigureOut">
              <a:rPr lang="ru-RU" smtClean="0"/>
              <a:pPr/>
              <a:t>19.03.2012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DBBFC92-F7A6-4EC4-870F-F48AE92A56F1}"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med" advClick="0" advTm="25000">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32A7E06-AABB-42FF-A0C7-94F2747EAEB0}" type="datetimeFigureOut">
              <a:rPr lang="ru-RU" smtClean="0"/>
              <a:pPr/>
              <a:t>19.03.2012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DBBFC92-F7A6-4EC4-870F-F48AE92A56F1}" type="slidenum">
              <a:rPr lang="ru-RU" smtClean="0"/>
              <a:pPr/>
              <a:t>‹#›</a:t>
            </a:fld>
            <a:endParaRPr lang="ru-RU" dirty="0"/>
          </a:p>
        </p:txBody>
      </p:sp>
    </p:spTree>
  </p:cSld>
  <p:clrMapOvr>
    <a:masterClrMapping/>
  </p:clrMapOvr>
  <p:transition spd="med" advClick="0" advTm="25000">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E32A7E06-AABB-42FF-A0C7-94F2747EAEB0}" type="datetimeFigureOut">
              <a:rPr lang="ru-RU" smtClean="0"/>
              <a:pPr/>
              <a:t>19.03.2012</a:t>
            </a:fld>
            <a:endParaRPr lang="ru-RU" dirty="0"/>
          </a:p>
        </p:txBody>
      </p:sp>
      <p:sp>
        <p:nvSpPr>
          <p:cNvPr id="9" name="Номер слайда 8"/>
          <p:cNvSpPr>
            <a:spLocks noGrp="1"/>
          </p:cNvSpPr>
          <p:nvPr>
            <p:ph type="sldNum" sz="quarter" idx="15"/>
          </p:nvPr>
        </p:nvSpPr>
        <p:spPr/>
        <p:txBody>
          <a:bodyPr/>
          <a:lstStyle/>
          <a:p>
            <a:fld id="{CDBBFC92-F7A6-4EC4-870F-F48AE92A56F1}"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transition spd="med" advClick="0" advTm="25000">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E32A7E06-AABB-42FF-A0C7-94F2747EAEB0}" type="datetimeFigureOut">
              <a:rPr lang="ru-RU" smtClean="0"/>
              <a:pPr/>
              <a:t>19.03.2012</a:t>
            </a:fld>
            <a:endParaRPr lang="ru-RU" dirty="0"/>
          </a:p>
        </p:txBody>
      </p:sp>
      <p:sp>
        <p:nvSpPr>
          <p:cNvPr id="9" name="Номер слайда 8"/>
          <p:cNvSpPr>
            <a:spLocks noGrp="1"/>
          </p:cNvSpPr>
          <p:nvPr>
            <p:ph type="sldNum" sz="quarter" idx="11"/>
          </p:nvPr>
        </p:nvSpPr>
        <p:spPr/>
        <p:txBody>
          <a:bodyPr/>
          <a:lstStyle/>
          <a:p>
            <a:fld id="{CDBBFC92-F7A6-4EC4-870F-F48AE92A56F1}"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transition spd="med" advClick="0" advTm="25000">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32A7E06-AABB-42FF-A0C7-94F2747EAEB0}" type="datetimeFigureOut">
              <a:rPr lang="ru-RU" smtClean="0"/>
              <a:pPr/>
              <a:t>19.03.2012</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DBBFC92-F7A6-4EC4-870F-F48AE92A56F1}" type="slidenum">
              <a:rPr lang="ru-RU" smtClean="0"/>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25000">
    <p:diamond/>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i="1" dirty="0" smtClean="0">
                <a:solidFill>
                  <a:schemeClr val="tx1">
                    <a:lumMod val="95000"/>
                  </a:schemeClr>
                </a:solidFill>
              </a:rPr>
              <a:t>Основные этапы</a:t>
            </a:r>
            <a:endParaRPr lang="ru-RU" i="1" dirty="0">
              <a:solidFill>
                <a:schemeClr val="tx1">
                  <a:lumMod val="95000"/>
                </a:schemeClr>
              </a:solidFill>
            </a:endParaRPr>
          </a:p>
        </p:txBody>
      </p:sp>
      <p:sp>
        <p:nvSpPr>
          <p:cNvPr id="2" name="Заголовок 1"/>
          <p:cNvSpPr>
            <a:spLocks noGrp="1"/>
          </p:cNvSpPr>
          <p:nvPr>
            <p:ph type="ctrTitle"/>
          </p:nvPr>
        </p:nvSpPr>
        <p:spPr/>
        <p:txBody>
          <a:bodyPr/>
          <a:lstStyle/>
          <a:p>
            <a:r>
              <a:rPr lang="ru-RU" i="1" dirty="0" smtClean="0">
                <a:solidFill>
                  <a:srgbClr val="C00000"/>
                </a:solidFill>
              </a:rPr>
              <a:t>История формирования Смоленской област</a:t>
            </a:r>
            <a:r>
              <a:rPr lang="ru-RU" dirty="0" smtClean="0">
                <a:solidFill>
                  <a:srgbClr val="C00000"/>
                </a:solidFill>
              </a:rPr>
              <a:t>и</a:t>
            </a:r>
            <a:endParaRPr lang="ru-RU" dirty="0">
              <a:solidFill>
                <a:srgbClr val="C00000"/>
              </a:solidFill>
            </a:endParaRPr>
          </a:p>
        </p:txBody>
      </p:sp>
    </p:spTree>
  </p:cSld>
  <p:clrMapOvr>
    <a:masterClrMapping/>
  </p:clrMapOvr>
  <p:transition spd="med" advClick="0" advTm="25000">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Постановлением  ЦИК СССР 27 сентября 1937 года</a:t>
            </a:r>
          </a:p>
          <a:p>
            <a:r>
              <a:rPr lang="ru-RU" dirty="0" smtClean="0"/>
              <a:t> Западная область была упразднена,— из её состава </a:t>
            </a:r>
          </a:p>
          <a:p>
            <a:r>
              <a:rPr lang="ru-RU" dirty="0" smtClean="0"/>
              <a:t>были выделены Смоленская, Орловская области.</a:t>
            </a:r>
          </a:p>
          <a:p>
            <a:endParaRPr lang="ru-RU" dirty="0" smtClean="0"/>
          </a:p>
          <a:p>
            <a:r>
              <a:rPr lang="ru-RU" dirty="0" smtClean="0"/>
              <a:t>Смоленская область с центром в городе Смоленске вновь стала самостоятельной территориально-административной единицей в составе РСФСР. Первоначально область имела 49 районов, затем до войны добавилось ещё 5 районов.</a:t>
            </a:r>
          </a:p>
          <a:p>
            <a:endParaRPr lang="ru-RU" dirty="0"/>
          </a:p>
        </p:txBody>
      </p:sp>
      <p:sp>
        <p:nvSpPr>
          <p:cNvPr id="3" name="Заголовок 2"/>
          <p:cNvSpPr>
            <a:spLocks noGrp="1"/>
          </p:cNvSpPr>
          <p:nvPr>
            <p:ph type="title"/>
          </p:nvPr>
        </p:nvSpPr>
        <p:spPr/>
        <p:txBody>
          <a:bodyPr/>
          <a:lstStyle/>
          <a:p>
            <a:r>
              <a:rPr lang="ru-RU" dirty="0" smtClean="0">
                <a:solidFill>
                  <a:srgbClr val="C00000"/>
                </a:solidFill>
              </a:rPr>
              <a:t>Смоленская область</a:t>
            </a:r>
            <a:endParaRPr lang="ru-RU" dirty="0">
              <a:solidFill>
                <a:srgbClr val="C00000"/>
              </a:solidFill>
            </a:endParaRPr>
          </a:p>
        </p:txBody>
      </p:sp>
    </p:spTree>
  </p:cSld>
  <p:clrMapOvr>
    <a:masterClrMapping/>
  </p:clrMapOvr>
  <p:transition spd="med" advClick="0" advTm="25000">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4429124" y="1643050"/>
            <a:ext cx="4500594" cy="4857784"/>
          </a:xfrm>
          <a:prstGeom prst="rect">
            <a:avLst/>
          </a:prstGeom>
          <a:noFill/>
          <a:ln w="9525">
            <a:noFill/>
            <a:miter lim="800000"/>
            <a:headEnd/>
            <a:tailEnd/>
          </a:ln>
        </p:spPr>
      </p:pic>
      <p:sp>
        <p:nvSpPr>
          <p:cNvPr id="2" name="Содержимое 1"/>
          <p:cNvSpPr>
            <a:spLocks noGrp="1"/>
          </p:cNvSpPr>
          <p:nvPr>
            <p:ph idx="1"/>
          </p:nvPr>
        </p:nvSpPr>
        <p:spPr/>
        <p:txBody>
          <a:bodyPr/>
          <a:lstStyle/>
          <a:p>
            <a:pPr>
              <a:buNone/>
            </a:pPr>
            <a:r>
              <a:rPr lang="ru-RU" dirty="0" smtClean="0"/>
              <a:t>В 1944 году из Смоленской</a:t>
            </a:r>
          </a:p>
          <a:p>
            <a:pPr>
              <a:buNone/>
            </a:pPr>
            <a:r>
              <a:rPr lang="ru-RU" dirty="0" smtClean="0"/>
              <a:t> области были переданы</a:t>
            </a:r>
          </a:p>
          <a:p>
            <a:pPr>
              <a:buNone/>
            </a:pPr>
            <a:r>
              <a:rPr lang="ru-RU" dirty="0" smtClean="0"/>
              <a:t> 13 районов во вновь </a:t>
            </a:r>
          </a:p>
          <a:p>
            <a:pPr>
              <a:buNone/>
            </a:pPr>
            <a:r>
              <a:rPr lang="ru-RU" dirty="0" smtClean="0"/>
              <a:t>образованную </a:t>
            </a:r>
          </a:p>
          <a:p>
            <a:pPr>
              <a:buNone/>
            </a:pPr>
            <a:r>
              <a:rPr lang="ru-RU" dirty="0" smtClean="0"/>
              <a:t>Калужскую область и</a:t>
            </a:r>
          </a:p>
          <a:p>
            <a:pPr>
              <a:buNone/>
            </a:pPr>
            <a:r>
              <a:rPr lang="ru-RU" dirty="0" smtClean="0"/>
              <a:t> 3 района в Великолукскую</a:t>
            </a:r>
          </a:p>
          <a:p>
            <a:pPr>
              <a:buNone/>
            </a:pPr>
            <a:r>
              <a:rPr lang="ru-RU" dirty="0" smtClean="0"/>
              <a:t> область и </a:t>
            </a:r>
            <a:r>
              <a:rPr lang="ru-RU" dirty="0" smtClean="0">
                <a:solidFill>
                  <a:srgbClr val="FF0000"/>
                </a:solidFill>
              </a:rPr>
              <a:t>Смоленщина</a:t>
            </a:r>
          </a:p>
          <a:p>
            <a:pPr>
              <a:buNone/>
            </a:pPr>
            <a:r>
              <a:rPr lang="ru-RU" dirty="0" smtClean="0">
                <a:solidFill>
                  <a:srgbClr val="FF0000"/>
                </a:solidFill>
              </a:rPr>
              <a:t> приобрела современные</a:t>
            </a:r>
          </a:p>
          <a:p>
            <a:pPr>
              <a:buNone/>
            </a:pPr>
            <a:r>
              <a:rPr lang="ru-RU" dirty="0" smtClean="0">
                <a:solidFill>
                  <a:srgbClr val="FF0000"/>
                </a:solidFill>
              </a:rPr>
              <a:t> границы.</a:t>
            </a:r>
          </a:p>
        </p:txBody>
      </p:sp>
      <p:sp>
        <p:nvSpPr>
          <p:cNvPr id="3" name="Заголовок 2"/>
          <p:cNvSpPr>
            <a:spLocks noGrp="1"/>
          </p:cNvSpPr>
          <p:nvPr>
            <p:ph type="title"/>
          </p:nvPr>
        </p:nvSpPr>
        <p:spPr/>
        <p:txBody>
          <a:bodyPr/>
          <a:lstStyle/>
          <a:p>
            <a:r>
              <a:rPr lang="ru-RU" dirty="0" smtClean="0">
                <a:solidFill>
                  <a:srgbClr val="C00000"/>
                </a:solidFill>
              </a:rPr>
              <a:t>Смоленская  область</a:t>
            </a:r>
            <a:endParaRPr lang="ru-RU" dirty="0">
              <a:solidFill>
                <a:srgbClr val="C00000"/>
              </a:solidFill>
            </a:endParaRPr>
          </a:p>
        </p:txBody>
      </p:sp>
    </p:spTree>
  </p:cSld>
  <p:clrMapOvr>
    <a:masterClrMapping/>
  </p:clrMapOvr>
  <p:transition spd="med" advClick="0" advTm="25000">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85860"/>
            <a:ext cx="8229600" cy="4929222"/>
          </a:xfrm>
        </p:spPr>
        <p:txBody>
          <a:bodyPr/>
          <a:lstStyle/>
          <a:p>
            <a:endParaRPr lang="ru-RU" dirty="0" smtClean="0"/>
          </a:p>
          <a:p>
            <a:r>
              <a:rPr lang="ru-RU" dirty="0" smtClean="0"/>
              <a:t>Установите  правильный порядок:</a:t>
            </a:r>
          </a:p>
          <a:p>
            <a:r>
              <a:rPr lang="ru-RU" dirty="0" smtClean="0"/>
              <a:t>1. Смоленская область</a:t>
            </a:r>
          </a:p>
          <a:p>
            <a:r>
              <a:rPr lang="ru-RU" dirty="0" smtClean="0"/>
              <a:t>2.Смоленская шляхта</a:t>
            </a:r>
          </a:p>
          <a:p>
            <a:r>
              <a:rPr lang="ru-RU" dirty="0" smtClean="0"/>
              <a:t>3. Смоленская губерния</a:t>
            </a:r>
          </a:p>
          <a:p>
            <a:r>
              <a:rPr lang="ru-RU" dirty="0" smtClean="0"/>
              <a:t>4. Западная область</a:t>
            </a:r>
          </a:p>
          <a:p>
            <a:r>
              <a:rPr lang="ru-RU" dirty="0" smtClean="0"/>
              <a:t>5. Смоленское  воеводство</a:t>
            </a:r>
          </a:p>
          <a:p>
            <a:r>
              <a:rPr lang="ru-RU" dirty="0" smtClean="0"/>
              <a:t>6. Смоленское княжество</a:t>
            </a:r>
            <a:endParaRPr lang="ru-RU" b="1" dirty="0" smtClean="0"/>
          </a:p>
          <a:p>
            <a:endParaRPr lang="ru-RU" dirty="0"/>
          </a:p>
        </p:txBody>
      </p:sp>
      <p:sp>
        <p:nvSpPr>
          <p:cNvPr id="3" name="Заголовок 2"/>
          <p:cNvSpPr>
            <a:spLocks noGrp="1"/>
          </p:cNvSpPr>
          <p:nvPr>
            <p:ph type="title"/>
          </p:nvPr>
        </p:nvSpPr>
        <p:spPr/>
        <p:txBody>
          <a:bodyPr/>
          <a:lstStyle/>
          <a:p>
            <a:r>
              <a:rPr lang="ru-RU" dirty="0" smtClean="0">
                <a:solidFill>
                  <a:srgbClr val="C00000"/>
                </a:solidFill>
              </a:rPr>
              <a:t>Проверь себя!</a:t>
            </a:r>
            <a:endParaRPr lang="ru-RU" dirty="0">
              <a:solidFill>
                <a:srgbClr val="C00000"/>
              </a:solidFill>
            </a:endParaRPr>
          </a:p>
        </p:txBody>
      </p:sp>
      <p:sp>
        <p:nvSpPr>
          <p:cNvPr id="5" name="Стрелка вправо 4"/>
          <p:cNvSpPr/>
          <p:nvPr/>
        </p:nvSpPr>
        <p:spPr>
          <a:xfrm>
            <a:off x="5929322" y="3214686"/>
            <a:ext cx="978408" cy="4846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spd="med" advClick="0" advTm="25000">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a:stretch>
            <a:fillRect/>
          </a:stretch>
        </p:blipFill>
        <p:spPr bwMode="auto">
          <a:xfrm>
            <a:off x="5214942" y="2143116"/>
            <a:ext cx="3500462" cy="3286147"/>
          </a:xfrm>
          <a:prstGeom prst="rect">
            <a:avLst/>
          </a:prstGeom>
          <a:noFill/>
          <a:ln w="9525">
            <a:noFill/>
            <a:miter lim="800000"/>
            <a:headEnd/>
            <a:tailEnd/>
          </a:ln>
        </p:spPr>
      </p:pic>
      <p:graphicFrame>
        <p:nvGraphicFramePr>
          <p:cNvPr id="4" name="Схема 3"/>
          <p:cNvGraphicFramePr/>
          <p:nvPr/>
        </p:nvGraphicFramePr>
        <p:xfrm>
          <a:off x="-857288" y="3071810"/>
          <a:ext cx="10763272" cy="2920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Содержимое 1"/>
          <p:cNvSpPr>
            <a:spLocks noGrp="1"/>
          </p:cNvSpPr>
          <p:nvPr>
            <p:ph idx="1"/>
          </p:nvPr>
        </p:nvSpPr>
        <p:spPr>
          <a:xfrm>
            <a:off x="457200" y="1285860"/>
            <a:ext cx="8229600" cy="4929222"/>
          </a:xfrm>
        </p:spPr>
        <p:txBody>
          <a:bodyPr/>
          <a:lstStyle/>
          <a:p>
            <a:pPr>
              <a:buNone/>
            </a:pPr>
            <a:endParaRPr lang="ru-RU" dirty="0" smtClean="0"/>
          </a:p>
          <a:p>
            <a:pPr>
              <a:buNone/>
            </a:pPr>
            <a:r>
              <a:rPr lang="ru-RU" dirty="0" smtClean="0"/>
              <a:t>      </a:t>
            </a:r>
            <a:r>
              <a:rPr lang="ru-RU" dirty="0" smtClean="0">
                <a:solidFill>
                  <a:srgbClr val="C00000"/>
                </a:solidFill>
              </a:rPr>
              <a:t>                                                                                       </a:t>
            </a:r>
            <a:r>
              <a:rPr lang="ru-RU" dirty="0" smtClean="0"/>
              <a:t>                                                                                                          </a:t>
            </a:r>
            <a:endParaRPr lang="ru-RU" dirty="0"/>
          </a:p>
        </p:txBody>
      </p:sp>
      <p:sp>
        <p:nvSpPr>
          <p:cNvPr id="3" name="Заголовок 2"/>
          <p:cNvSpPr>
            <a:spLocks noGrp="1"/>
          </p:cNvSpPr>
          <p:nvPr>
            <p:ph type="title"/>
          </p:nvPr>
        </p:nvSpPr>
        <p:spPr>
          <a:xfrm>
            <a:off x="500034" y="214290"/>
            <a:ext cx="8229600" cy="1219200"/>
          </a:xfrm>
        </p:spPr>
        <p:txBody>
          <a:bodyPr/>
          <a:lstStyle/>
          <a:p>
            <a:r>
              <a:rPr lang="ru-RU" dirty="0" smtClean="0">
                <a:solidFill>
                  <a:srgbClr val="C00000"/>
                </a:solidFill>
              </a:rPr>
              <a:t>Проверь себя!</a:t>
            </a:r>
            <a:endParaRPr lang="ru-RU" dirty="0">
              <a:solidFill>
                <a:srgbClr val="C00000"/>
              </a:solidFill>
            </a:endParaRPr>
          </a:p>
        </p:txBody>
      </p:sp>
      <p:sp>
        <p:nvSpPr>
          <p:cNvPr id="5" name="Стрелка вправо 4"/>
          <p:cNvSpPr/>
          <p:nvPr/>
        </p:nvSpPr>
        <p:spPr>
          <a:xfrm>
            <a:off x="1214414" y="3143248"/>
            <a:ext cx="978408" cy="4846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spd="med" advClick="0" advTm="25000">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6000" i="1" dirty="0" smtClean="0">
                <a:solidFill>
                  <a:srgbClr val="FF0000"/>
                </a:solidFill>
              </a:rPr>
              <a:t>Спасибо за внимание!</a:t>
            </a:r>
            <a:endParaRPr lang="ru-RU" sz="6000" i="1" dirty="0">
              <a:solidFill>
                <a:srgbClr val="FF0000"/>
              </a:solidFill>
            </a:endParaRPr>
          </a:p>
        </p:txBody>
      </p:sp>
      <p:sp>
        <p:nvSpPr>
          <p:cNvPr id="6" name="Заголовок 5"/>
          <p:cNvSpPr>
            <a:spLocks noGrp="1"/>
          </p:cNvSpPr>
          <p:nvPr>
            <p:ph type="title"/>
          </p:nvPr>
        </p:nvSpPr>
        <p:spPr/>
        <p:txBody>
          <a:bodyPr/>
          <a:lstStyle/>
          <a:p>
            <a:endParaRPr lang="ru-RU" dirty="0"/>
          </a:p>
        </p:txBody>
      </p:sp>
    </p:spTree>
  </p:cSld>
  <p:clrMapOvr>
    <a:masterClrMapping/>
  </p:clrMapOvr>
  <p:transition spd="med" advClick="0" advTm="25000">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r>
              <a:rPr lang="ru-RU" dirty="0" smtClean="0"/>
              <a:t>Город Смоленск возник как центр союза племен кривичей, первое упоминание встречается в Устюжном (Архангелогородском) летописном своде </a:t>
            </a:r>
            <a:r>
              <a:rPr lang="ru-RU" dirty="0" smtClean="0">
                <a:solidFill>
                  <a:srgbClr val="FF0000"/>
                </a:solidFill>
              </a:rPr>
              <a:t>за 863 год</a:t>
            </a:r>
            <a:r>
              <a:rPr lang="ru-RU" dirty="0" smtClean="0"/>
              <a:t>, когда Аскольд и Дир в походе из Новгорода в Царьград обошли город стороной, так как город был сильно укреплён и многолюден. </a:t>
            </a:r>
          </a:p>
          <a:p>
            <a:r>
              <a:rPr lang="ru-RU" dirty="0" smtClean="0"/>
              <a:t>Посредниками  интеграции кривичей в древнерусское государство были варяги, следы которых хранят Гнёздовские курганы. В 882 году город был захвачен и присоединён к Киевской Руси князем Олегом, передавшим его в удел князю Игорю, из малолетства которого власть в городе осуществлялась наместниками и дружиной, а общее управление осуществлялось из Киева. </a:t>
            </a:r>
          </a:p>
        </p:txBody>
      </p:sp>
      <p:sp>
        <p:nvSpPr>
          <p:cNvPr id="3" name="Заголовок 2"/>
          <p:cNvSpPr>
            <a:spLocks noGrp="1"/>
          </p:cNvSpPr>
          <p:nvPr>
            <p:ph type="title"/>
          </p:nvPr>
        </p:nvSpPr>
        <p:spPr/>
        <p:txBody>
          <a:bodyPr/>
          <a:lstStyle/>
          <a:p>
            <a:r>
              <a:rPr lang="ru-RU" dirty="0" smtClean="0">
                <a:solidFill>
                  <a:srgbClr val="C00000"/>
                </a:solidFill>
              </a:rPr>
              <a:t>Смоленское княжество</a:t>
            </a:r>
            <a:endParaRPr lang="ru-RU" dirty="0">
              <a:solidFill>
                <a:srgbClr val="C00000"/>
              </a:solidFill>
            </a:endParaRPr>
          </a:p>
        </p:txBody>
      </p:sp>
    </p:spTree>
  </p:cSld>
  <p:clrMapOvr>
    <a:masterClrMapping/>
  </p:clrMapOvr>
  <p:transition spd="med" advClick="0" advTm="25000">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solidFill>
                  <a:srgbClr val="C00000"/>
                </a:solidFill>
              </a:rPr>
              <a:t>Смоленское княжество</a:t>
            </a:r>
            <a:endParaRPr lang="ru-RU" dirty="0">
              <a:solidFill>
                <a:srgbClr val="C00000"/>
              </a:solidFill>
            </a:endParaRPr>
          </a:p>
        </p:txBody>
      </p:sp>
      <p:pic>
        <p:nvPicPr>
          <p:cNvPr id="4" name="Содержимое 3"/>
          <p:cNvPicPr>
            <a:picLocks noGrp="1"/>
          </p:cNvPicPr>
          <p:nvPr>
            <p:ph idx="1"/>
          </p:nvPr>
        </p:nvPicPr>
        <p:blipFill>
          <a:blip r:embed="rId2"/>
          <a:srcRect/>
          <a:stretch>
            <a:fillRect/>
          </a:stretch>
        </p:blipFill>
        <p:spPr bwMode="auto">
          <a:xfrm>
            <a:off x="642910" y="1285860"/>
            <a:ext cx="8286808" cy="5143536"/>
          </a:xfrm>
          <a:prstGeom prst="rect">
            <a:avLst/>
          </a:prstGeom>
          <a:noFill/>
          <a:ln w="9525">
            <a:noFill/>
            <a:miter lim="800000"/>
            <a:headEnd/>
            <a:tailEnd/>
          </a:ln>
        </p:spPr>
      </p:pic>
      <p:sp>
        <p:nvSpPr>
          <p:cNvPr id="6" name="Прямоугольник 5"/>
          <p:cNvSpPr/>
          <p:nvPr/>
        </p:nvSpPr>
        <p:spPr>
          <a:xfrm>
            <a:off x="4786314" y="4500570"/>
            <a:ext cx="3857652" cy="2308324"/>
          </a:xfrm>
          <a:prstGeom prst="rect">
            <a:avLst/>
          </a:prstGeom>
        </p:spPr>
        <p:txBody>
          <a:bodyPr wrap="square">
            <a:spAutoFit/>
          </a:bodyPr>
          <a:lstStyle/>
          <a:p>
            <a:r>
              <a:rPr lang="ru-RU" dirty="0" smtClean="0">
                <a:solidFill>
                  <a:schemeClr val="bg1"/>
                </a:solidFill>
              </a:rPr>
              <a:t> Кривичский союз племен оформился в Смоленское княжество. На севере оно граничило с Новгородской землей, на юге с Черниговскими, на западе - с Полоцкими, а на востоке - с Владимирскими землями.</a:t>
            </a:r>
            <a:endParaRPr lang="ru-RU" dirty="0" smtClean="0"/>
          </a:p>
          <a:p>
            <a:r>
              <a:rPr lang="ru-RU" dirty="0" smtClean="0"/>
              <a:t> </a:t>
            </a:r>
            <a:endParaRPr lang="ru-RU" dirty="0"/>
          </a:p>
        </p:txBody>
      </p:sp>
    </p:spTree>
  </p:cSld>
  <p:clrMapOvr>
    <a:masterClrMapping/>
  </p:clrMapOvr>
  <p:transition spd="med" advClick="0" advTm="25000">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1571612"/>
            <a:ext cx="8401080" cy="4572000"/>
          </a:xfrm>
        </p:spPr>
        <p:txBody>
          <a:bodyPr>
            <a:noAutofit/>
          </a:bodyPr>
          <a:lstStyle/>
          <a:p>
            <a:r>
              <a:rPr lang="ru-RU" sz="1600" dirty="0" smtClean="0">
                <a:solidFill>
                  <a:srgbClr val="FF0000"/>
                </a:solidFill>
              </a:rPr>
              <a:t>В XII</a:t>
            </a:r>
            <a:r>
              <a:rPr lang="ru-RU" sz="1600" dirty="0" smtClean="0">
                <a:solidFill>
                  <a:schemeClr val="bg1"/>
                </a:solidFill>
              </a:rPr>
              <a:t> век независимое Смоленское великое княжество переживает свой расцвет, занимая при этом большую часть территории Смоленской области. </a:t>
            </a:r>
          </a:p>
          <a:p>
            <a:r>
              <a:rPr lang="ru-RU" sz="1600" dirty="0" smtClean="0">
                <a:solidFill>
                  <a:schemeClr val="bg1"/>
                </a:solidFill>
              </a:rPr>
              <a:t>Татаро-монгольские полчища не дошли до Смоленска, однако он в </a:t>
            </a:r>
            <a:r>
              <a:rPr lang="ru-RU" sz="1600" dirty="0" smtClean="0">
                <a:solidFill>
                  <a:srgbClr val="FF0000"/>
                </a:solidFill>
              </a:rPr>
              <a:t>13  веке </a:t>
            </a:r>
            <a:r>
              <a:rPr lang="ru-RU" sz="1600" dirty="0" smtClean="0">
                <a:solidFill>
                  <a:schemeClr val="bg1"/>
                </a:solidFill>
              </a:rPr>
              <a:t>признает вассальную зависимость от Золотой Орды.</a:t>
            </a:r>
          </a:p>
          <a:p>
            <a:r>
              <a:rPr lang="ru-RU" sz="1600" dirty="0" smtClean="0">
                <a:solidFill>
                  <a:srgbClr val="FF0000"/>
                </a:solidFill>
              </a:rPr>
              <a:t> В XIV </a:t>
            </a:r>
            <a:r>
              <a:rPr lang="ru-RU" sz="1600" dirty="0" smtClean="0">
                <a:solidFill>
                  <a:schemeClr val="bg1"/>
                </a:solidFill>
              </a:rPr>
              <a:t>веке смоленский князь Иван с помощью литовцев избавляется от татаро-монгольского ига. </a:t>
            </a:r>
          </a:p>
          <a:p>
            <a:r>
              <a:rPr lang="ru-RU" sz="1600" dirty="0" smtClean="0">
                <a:solidFill>
                  <a:schemeClr val="bg1"/>
                </a:solidFill>
              </a:rPr>
              <a:t>В результате в смоленские земли в 1340 году вторгается москово-рязано-татарское войско. </a:t>
            </a:r>
          </a:p>
          <a:p>
            <a:r>
              <a:rPr lang="ru-RU" sz="1600" dirty="0" smtClean="0">
                <a:solidFill>
                  <a:schemeClr val="bg1"/>
                </a:solidFill>
              </a:rPr>
              <a:t>Смоленские князья колеблются между Литвой и Москвой, однако вмешательство православной церкви заставило смоленских князей принять промосковскую позицию. </a:t>
            </a:r>
          </a:p>
          <a:p>
            <a:r>
              <a:rPr lang="ru-RU" sz="1600" dirty="0" smtClean="0">
                <a:solidFill>
                  <a:schemeClr val="bg1"/>
                </a:solidFill>
              </a:rPr>
              <a:t>Смоляне плечом к плечу с московитами сражались в Куликовской битве. В 1395 году Витовт в первый раз штурмом берет Смоленск и сажает на престол брянского князя Романа. </a:t>
            </a:r>
            <a:r>
              <a:rPr lang="ru-RU" sz="1600" dirty="0" smtClean="0">
                <a:solidFill>
                  <a:srgbClr val="FF0000"/>
                </a:solidFill>
              </a:rPr>
              <a:t>В 1399 </a:t>
            </a:r>
            <a:r>
              <a:rPr lang="ru-RU" sz="1600" dirty="0" smtClean="0">
                <a:solidFill>
                  <a:schemeClr val="bg1"/>
                </a:solidFill>
              </a:rPr>
              <a:t>году смоленские полки совместно с литовцами громят татар на Ворскле</a:t>
            </a:r>
            <a:r>
              <a:rPr lang="ru-RU" sz="1600" dirty="0" smtClean="0"/>
              <a:t>.</a:t>
            </a:r>
            <a:endParaRPr lang="ru-RU" sz="1600" dirty="0"/>
          </a:p>
        </p:txBody>
      </p:sp>
      <p:sp>
        <p:nvSpPr>
          <p:cNvPr id="3" name="Заголовок 2"/>
          <p:cNvSpPr>
            <a:spLocks noGrp="1"/>
          </p:cNvSpPr>
          <p:nvPr>
            <p:ph type="title"/>
          </p:nvPr>
        </p:nvSpPr>
        <p:spPr/>
        <p:txBody>
          <a:bodyPr/>
          <a:lstStyle/>
          <a:p>
            <a:r>
              <a:rPr lang="ru-RU" dirty="0" smtClean="0"/>
              <a:t> </a:t>
            </a:r>
            <a:r>
              <a:rPr lang="ru-RU" dirty="0" smtClean="0">
                <a:solidFill>
                  <a:srgbClr val="C00000"/>
                </a:solidFill>
              </a:rPr>
              <a:t>Смоленское княжество в XIII веке</a:t>
            </a:r>
            <a:endParaRPr lang="ru-RU" dirty="0">
              <a:solidFill>
                <a:srgbClr val="C00000"/>
              </a:solidFill>
            </a:endParaRPr>
          </a:p>
        </p:txBody>
      </p:sp>
    </p:spTree>
  </p:cSld>
  <p:clrMapOvr>
    <a:masterClrMapping/>
  </p:clrMapOvr>
  <p:transition spd="med" advClick="0" advTm="25000">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r>
              <a:rPr lang="ru-RU" dirty="0" smtClean="0">
                <a:solidFill>
                  <a:schemeClr val="bg1"/>
                </a:solidFill>
              </a:rPr>
              <a:t>В составе Литвы…</a:t>
            </a:r>
          </a:p>
          <a:p>
            <a:pPr>
              <a:buNone/>
            </a:pPr>
            <a:r>
              <a:rPr lang="ru-RU" dirty="0" smtClean="0">
                <a:solidFill>
                  <a:schemeClr val="bg1"/>
                </a:solidFill>
              </a:rPr>
              <a:t> </a:t>
            </a:r>
          </a:p>
          <a:p>
            <a:r>
              <a:rPr lang="ru-RU" dirty="0" smtClean="0"/>
              <a:t>В июле 1404 года литовский князь Витовт захватил Смоленск и положил конец его независимости.</a:t>
            </a:r>
          </a:p>
          <a:p>
            <a:r>
              <a:rPr lang="ru-RU" dirty="0" smtClean="0"/>
              <a:t> В 1410 году смоленские полки вместе с литовцами участвуют в сражении с немецкими рыцарями. В ходе ведрошской битвы 1500 года на территории смоленщины московские войска нанесли поражение литовцам. </a:t>
            </a:r>
          </a:p>
          <a:p>
            <a:r>
              <a:rPr lang="ru-RU" dirty="0" smtClean="0">
                <a:solidFill>
                  <a:srgbClr val="FF0000"/>
                </a:solidFill>
              </a:rPr>
              <a:t>В 1514 году Смоленск, а позднее другие смоленские земли, перешли к Москве.</a:t>
            </a:r>
            <a:endParaRPr lang="ru-RU" dirty="0">
              <a:solidFill>
                <a:srgbClr val="FF0000"/>
              </a:solidFill>
            </a:endParaRPr>
          </a:p>
        </p:txBody>
      </p:sp>
      <p:sp>
        <p:nvSpPr>
          <p:cNvPr id="3" name="Заголовок 2"/>
          <p:cNvSpPr>
            <a:spLocks noGrp="1"/>
          </p:cNvSpPr>
          <p:nvPr>
            <p:ph type="title"/>
          </p:nvPr>
        </p:nvSpPr>
        <p:spPr>
          <a:xfrm>
            <a:off x="357158" y="214290"/>
            <a:ext cx="8229600" cy="1219200"/>
          </a:xfrm>
        </p:spPr>
        <p:txBody>
          <a:bodyPr>
            <a:normAutofit fontScale="90000"/>
          </a:bodyPr>
          <a:lstStyle/>
          <a:p>
            <a:r>
              <a:rPr lang="ru-RU" dirty="0" smtClean="0">
                <a:solidFill>
                  <a:srgbClr val="C00000"/>
                </a:solidFill>
              </a:rPr>
              <a:t>Смоленское воеводство</a:t>
            </a:r>
            <a:br>
              <a:rPr lang="ru-RU" dirty="0" smtClean="0">
                <a:solidFill>
                  <a:srgbClr val="C00000"/>
                </a:solidFill>
              </a:rPr>
            </a:br>
            <a:r>
              <a:rPr lang="ru-RU" dirty="0" smtClean="0"/>
              <a:t> </a:t>
            </a:r>
          </a:p>
        </p:txBody>
      </p:sp>
    </p:spTree>
  </p:cSld>
  <p:clrMapOvr>
    <a:masterClrMapping/>
  </p:clrMapOvr>
  <p:transition spd="med" advClick="0" advTm="25000">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a:bodyPr>
          <a:lstStyle/>
          <a:p>
            <a:r>
              <a:rPr lang="ru-RU" dirty="0" smtClean="0"/>
              <a:t>В 1610 году на смоленской земле происходит Битва при Клушине, в результате которой польским войскам открывается путь на Москву. После освобождения Москвы от поляков, королевич Владислав не оставил попыток занять российский престол и в 1617 году он избрал Смоленск базой для своего похода на Москву. (остатки укреплений до сих пор  есть на Сокольей горе). После Смутного времени, согласно Деулинскому перемирию 1618 года, смоленская земля перешла к Речи Посполитой. Начала формироваться Смоленская шляхта. В ходе Смоленской войны (1632—1634) Россия не смогла вернуть себе смоленские земли.</a:t>
            </a:r>
            <a:endParaRPr lang="ru-RU" dirty="0"/>
          </a:p>
        </p:txBody>
      </p:sp>
      <p:sp>
        <p:nvSpPr>
          <p:cNvPr id="3" name="Заголовок 2"/>
          <p:cNvSpPr>
            <a:spLocks noGrp="1"/>
          </p:cNvSpPr>
          <p:nvPr>
            <p:ph type="title"/>
          </p:nvPr>
        </p:nvSpPr>
        <p:spPr/>
        <p:txBody>
          <a:bodyPr/>
          <a:lstStyle/>
          <a:p>
            <a:r>
              <a:rPr lang="ru-RU" dirty="0" smtClean="0">
                <a:solidFill>
                  <a:srgbClr val="C00000"/>
                </a:solidFill>
              </a:rPr>
              <a:t>Смоленская шляхта</a:t>
            </a:r>
            <a:endParaRPr lang="ru-RU" dirty="0">
              <a:solidFill>
                <a:srgbClr val="C00000"/>
              </a:solidFill>
            </a:endParaRPr>
          </a:p>
        </p:txBody>
      </p:sp>
    </p:spTree>
  </p:cSld>
  <p:clrMapOvr>
    <a:masterClrMapping/>
  </p:clrMapOvr>
  <p:transition spd="med" advClick="0" advTm="25000">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a:stretch>
            <a:fillRect/>
          </a:stretch>
        </p:blipFill>
        <p:spPr bwMode="auto">
          <a:xfrm>
            <a:off x="5429256" y="1571612"/>
            <a:ext cx="3500461" cy="5072098"/>
          </a:xfrm>
          <a:prstGeom prst="rect">
            <a:avLst/>
          </a:prstGeom>
          <a:noFill/>
          <a:ln w="9525">
            <a:noFill/>
            <a:miter lim="800000"/>
            <a:headEnd/>
            <a:tailEnd/>
          </a:ln>
        </p:spPr>
      </p:pic>
      <p:sp>
        <p:nvSpPr>
          <p:cNvPr id="2" name="Содержимое 1"/>
          <p:cNvSpPr>
            <a:spLocks noGrp="1"/>
          </p:cNvSpPr>
          <p:nvPr>
            <p:ph idx="1"/>
          </p:nvPr>
        </p:nvSpPr>
        <p:spPr/>
        <p:txBody>
          <a:bodyPr>
            <a:normAutofit fontScale="62500" lnSpcReduction="20000"/>
          </a:bodyPr>
          <a:lstStyle/>
          <a:p>
            <a:r>
              <a:rPr lang="ru-RU" dirty="0" smtClean="0">
                <a:solidFill>
                  <a:schemeClr val="bg1"/>
                </a:solidFill>
              </a:rPr>
              <a:t>В составе России</a:t>
            </a:r>
            <a:r>
              <a:rPr lang="ru-RU" dirty="0" smtClean="0"/>
              <a:t>…</a:t>
            </a:r>
          </a:p>
          <a:p>
            <a:pPr>
              <a:buNone/>
            </a:pPr>
            <a:r>
              <a:rPr lang="ru-RU" dirty="0" smtClean="0"/>
              <a:t> Смоленская земля вошла в состав</a:t>
            </a:r>
          </a:p>
          <a:p>
            <a:pPr>
              <a:buNone/>
            </a:pPr>
            <a:r>
              <a:rPr lang="ru-RU" dirty="0" smtClean="0"/>
              <a:t> России в </a:t>
            </a:r>
            <a:r>
              <a:rPr lang="ru-RU" dirty="0" smtClean="0">
                <a:solidFill>
                  <a:srgbClr val="C00000"/>
                </a:solidFill>
              </a:rPr>
              <a:t>1654</a:t>
            </a:r>
            <a:r>
              <a:rPr lang="ru-RU" dirty="0" smtClean="0"/>
              <a:t> году в результате</a:t>
            </a:r>
          </a:p>
          <a:p>
            <a:pPr>
              <a:buNone/>
            </a:pPr>
            <a:r>
              <a:rPr lang="ru-RU" dirty="0" smtClean="0"/>
              <a:t> Русско-польской войны.</a:t>
            </a:r>
          </a:p>
          <a:p>
            <a:r>
              <a:rPr lang="ru-RU" dirty="0" smtClean="0"/>
              <a:t> </a:t>
            </a:r>
            <a:r>
              <a:rPr lang="ru-RU" dirty="0" smtClean="0">
                <a:solidFill>
                  <a:srgbClr val="FF0000"/>
                </a:solidFill>
              </a:rPr>
              <a:t>Смоленская губерния образована в 1708 году.</a:t>
            </a:r>
          </a:p>
          <a:p>
            <a:r>
              <a:rPr lang="ru-RU" dirty="0" smtClean="0"/>
              <a:t>В </a:t>
            </a:r>
            <a:r>
              <a:rPr lang="ru-RU" dirty="0" smtClean="0">
                <a:solidFill>
                  <a:srgbClr val="C00000"/>
                </a:solidFill>
              </a:rPr>
              <a:t>1812</a:t>
            </a:r>
            <a:r>
              <a:rPr lang="ru-RU" dirty="0" smtClean="0"/>
              <a:t> году через Смоленск  на </a:t>
            </a:r>
          </a:p>
          <a:p>
            <a:r>
              <a:rPr lang="ru-RU" dirty="0" smtClean="0"/>
              <a:t>Москву ринулись полчища </a:t>
            </a:r>
          </a:p>
          <a:p>
            <a:r>
              <a:rPr lang="ru-RU" dirty="0" smtClean="0"/>
              <a:t>Наполеона, поэтому здесь произошло</a:t>
            </a:r>
          </a:p>
          <a:p>
            <a:r>
              <a:rPr lang="ru-RU" dirty="0" smtClean="0"/>
              <a:t> одно из первых сражений на русской </a:t>
            </a:r>
          </a:p>
          <a:p>
            <a:r>
              <a:rPr lang="ru-RU" dirty="0" smtClean="0"/>
              <a:t>земле, в котором французам удалось </a:t>
            </a:r>
          </a:p>
          <a:p>
            <a:r>
              <a:rPr lang="ru-RU" dirty="0" smtClean="0"/>
              <a:t>одержать верх.</a:t>
            </a:r>
          </a:p>
          <a:p>
            <a:r>
              <a:rPr lang="ru-RU" dirty="0" smtClean="0"/>
              <a:t>В </a:t>
            </a:r>
            <a:r>
              <a:rPr lang="ru-RU" dirty="0" smtClean="0">
                <a:solidFill>
                  <a:srgbClr val="C00000"/>
                </a:solidFill>
              </a:rPr>
              <a:t>конце XIX </a:t>
            </a:r>
            <a:r>
              <a:rPr lang="ru-RU" dirty="0" smtClean="0"/>
              <a:t>века край охватила </a:t>
            </a:r>
          </a:p>
          <a:p>
            <a:r>
              <a:rPr lang="ru-RU" dirty="0" smtClean="0"/>
              <a:t>индустриализация. В </a:t>
            </a:r>
            <a:r>
              <a:rPr lang="ru-RU" dirty="0" smtClean="0">
                <a:solidFill>
                  <a:srgbClr val="C00000"/>
                </a:solidFill>
              </a:rPr>
              <a:t>1868 </a:t>
            </a:r>
            <a:r>
              <a:rPr lang="ru-RU" dirty="0" smtClean="0"/>
              <a:t>году в Рославле </a:t>
            </a:r>
          </a:p>
          <a:p>
            <a:r>
              <a:rPr lang="ru-RU" dirty="0" smtClean="0"/>
              <a:t>был создан вагоноремонтный завод,</a:t>
            </a:r>
          </a:p>
          <a:p>
            <a:r>
              <a:rPr lang="ru-RU" dirty="0" smtClean="0"/>
              <a:t> а </a:t>
            </a:r>
            <a:r>
              <a:rPr lang="ru-RU" dirty="0" smtClean="0">
                <a:solidFill>
                  <a:srgbClr val="C00000"/>
                </a:solidFill>
              </a:rPr>
              <a:t>в 1870</a:t>
            </a:r>
            <a:r>
              <a:rPr lang="ru-RU" dirty="0" smtClean="0"/>
              <a:t> году Смоленск был соединен с Москвой </a:t>
            </a:r>
          </a:p>
          <a:p>
            <a:r>
              <a:rPr lang="ru-RU" dirty="0" smtClean="0"/>
              <a:t>железнодорожным сообщением.</a:t>
            </a:r>
            <a:endParaRPr lang="ru-RU" dirty="0"/>
          </a:p>
        </p:txBody>
      </p:sp>
      <p:sp>
        <p:nvSpPr>
          <p:cNvPr id="3" name="Заголовок 2"/>
          <p:cNvSpPr>
            <a:spLocks noGrp="1"/>
          </p:cNvSpPr>
          <p:nvPr>
            <p:ph type="title"/>
          </p:nvPr>
        </p:nvSpPr>
        <p:spPr/>
        <p:txBody>
          <a:bodyPr/>
          <a:lstStyle/>
          <a:p>
            <a:r>
              <a:rPr lang="ru-RU" dirty="0" smtClean="0">
                <a:solidFill>
                  <a:srgbClr val="C00000"/>
                </a:solidFill>
              </a:rPr>
              <a:t>Смоленская губерния</a:t>
            </a:r>
            <a:endParaRPr lang="ru-RU" dirty="0">
              <a:solidFill>
                <a:srgbClr val="C00000"/>
              </a:solidFill>
            </a:endParaRPr>
          </a:p>
        </p:txBody>
      </p:sp>
    </p:spTree>
  </p:cSld>
  <p:clrMapOvr>
    <a:masterClrMapping/>
  </p:clrMapOvr>
  <p:transition spd="med" advClick="0" advTm="25000">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a:stretch>
            <a:fillRect/>
          </a:stretch>
        </p:blipFill>
        <p:spPr bwMode="auto">
          <a:xfrm>
            <a:off x="5429257" y="1571612"/>
            <a:ext cx="3500461" cy="5072098"/>
          </a:xfrm>
          <a:prstGeom prst="rect">
            <a:avLst/>
          </a:prstGeom>
          <a:noFill/>
          <a:ln w="9525">
            <a:noFill/>
            <a:miter lim="800000"/>
            <a:headEnd/>
            <a:tailEnd/>
          </a:ln>
        </p:spPr>
      </p:pic>
      <p:sp>
        <p:nvSpPr>
          <p:cNvPr id="3" name="Заголовок 2"/>
          <p:cNvSpPr>
            <a:spLocks noGrp="1"/>
          </p:cNvSpPr>
          <p:nvPr>
            <p:ph type="title"/>
          </p:nvPr>
        </p:nvSpPr>
        <p:spPr/>
        <p:txBody>
          <a:bodyPr/>
          <a:lstStyle/>
          <a:p>
            <a:r>
              <a:rPr lang="ru-RU" dirty="0" smtClean="0">
                <a:solidFill>
                  <a:srgbClr val="C00000"/>
                </a:solidFill>
              </a:rPr>
              <a:t>Смоленская губерния</a:t>
            </a:r>
            <a:endParaRPr lang="ru-RU" dirty="0">
              <a:solidFill>
                <a:srgbClr val="C00000"/>
              </a:solidFill>
            </a:endParaRPr>
          </a:p>
        </p:txBody>
      </p:sp>
      <p:sp>
        <p:nvSpPr>
          <p:cNvPr id="5" name="Содержимое 4"/>
          <p:cNvSpPr>
            <a:spLocks noGrp="1"/>
          </p:cNvSpPr>
          <p:nvPr>
            <p:ph idx="1"/>
          </p:nvPr>
        </p:nvSpPr>
        <p:spPr/>
        <p:txBody>
          <a:bodyPr/>
          <a:lstStyle/>
          <a:p>
            <a:r>
              <a:rPr lang="ru-RU" dirty="0" smtClean="0"/>
              <a:t>В конце XIX века край охватила</a:t>
            </a:r>
          </a:p>
          <a:p>
            <a:r>
              <a:rPr lang="ru-RU" dirty="0" smtClean="0"/>
              <a:t>индустриализация. </a:t>
            </a:r>
          </a:p>
          <a:p>
            <a:r>
              <a:rPr lang="ru-RU" dirty="0" smtClean="0"/>
              <a:t>В 1868 году в Рославле был создан вагоноремонтный завод,</a:t>
            </a:r>
          </a:p>
          <a:p>
            <a:r>
              <a:rPr lang="ru-RU" dirty="0" smtClean="0"/>
              <a:t> а в 1870 году Смоленск был</a:t>
            </a:r>
          </a:p>
          <a:p>
            <a:r>
              <a:rPr lang="ru-RU" dirty="0" smtClean="0"/>
              <a:t> соединен с Москвой </a:t>
            </a:r>
          </a:p>
          <a:p>
            <a:r>
              <a:rPr lang="ru-RU" dirty="0" smtClean="0"/>
              <a:t>железнодорожным сообщением.</a:t>
            </a:r>
            <a:endParaRPr lang="ru-RU" dirty="0"/>
          </a:p>
        </p:txBody>
      </p:sp>
      <p:pic>
        <p:nvPicPr>
          <p:cNvPr id="7" name="Рисунок 6"/>
          <p:cNvPicPr/>
          <p:nvPr/>
        </p:nvPicPr>
        <p:blipFill>
          <a:blip r:embed="rId2"/>
          <a:srcRect/>
          <a:stretch>
            <a:fillRect/>
          </a:stretch>
        </p:blipFill>
        <p:spPr bwMode="auto">
          <a:xfrm>
            <a:off x="5429256" y="1571612"/>
            <a:ext cx="3500461" cy="5072098"/>
          </a:xfrm>
          <a:prstGeom prst="rect">
            <a:avLst/>
          </a:prstGeom>
          <a:noFill/>
          <a:ln w="9525">
            <a:noFill/>
            <a:miter lim="800000"/>
            <a:headEnd/>
            <a:tailEnd/>
          </a:ln>
        </p:spPr>
      </p:pic>
    </p:spTree>
  </p:cSld>
  <p:clrMapOvr>
    <a:masterClrMapping/>
  </p:clrMapOvr>
  <p:transition spd="med" advClick="0" advTm="25000">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4929190" y="1928802"/>
            <a:ext cx="3933825" cy="4643470"/>
          </a:xfrm>
          <a:prstGeom prst="rect">
            <a:avLst/>
          </a:prstGeom>
          <a:noFill/>
          <a:ln w="9525">
            <a:noFill/>
            <a:miter lim="800000"/>
            <a:headEnd/>
            <a:tailEnd/>
          </a:ln>
        </p:spPr>
      </p:pic>
      <p:sp>
        <p:nvSpPr>
          <p:cNvPr id="2" name="Содержимое 1"/>
          <p:cNvSpPr>
            <a:spLocks noGrp="1"/>
          </p:cNvSpPr>
          <p:nvPr>
            <p:ph idx="1"/>
          </p:nvPr>
        </p:nvSpPr>
        <p:spPr>
          <a:xfrm>
            <a:off x="457200" y="1524000"/>
            <a:ext cx="8401080" cy="4572000"/>
          </a:xfrm>
        </p:spPr>
        <p:txBody>
          <a:bodyPr>
            <a:normAutofit fontScale="92500" lnSpcReduction="20000"/>
          </a:bodyPr>
          <a:lstStyle/>
          <a:p>
            <a:r>
              <a:rPr lang="ru-RU" dirty="0" smtClean="0"/>
              <a:t>Решением ЦИК СССР с 1 октября 1929 года была образована Западная область</a:t>
            </a:r>
          </a:p>
          <a:p>
            <a:r>
              <a:rPr lang="ru-RU" dirty="0" smtClean="0"/>
              <a:t> с центром в Смоленске</a:t>
            </a:r>
          </a:p>
          <a:p>
            <a:r>
              <a:rPr lang="ru-RU" dirty="0" smtClean="0"/>
              <a:t>Первоначально Западная </a:t>
            </a:r>
          </a:p>
          <a:p>
            <a:r>
              <a:rPr lang="ru-RU" dirty="0" smtClean="0"/>
              <a:t>область</a:t>
            </a:r>
          </a:p>
          <a:p>
            <a:r>
              <a:rPr lang="ru-RU" dirty="0" smtClean="0"/>
              <a:t> подразделялась на</a:t>
            </a:r>
          </a:p>
          <a:p>
            <a:r>
              <a:rPr lang="ru-RU" dirty="0" smtClean="0"/>
              <a:t> 8 округов</a:t>
            </a:r>
          </a:p>
          <a:p>
            <a:r>
              <a:rPr lang="ru-RU" dirty="0" smtClean="0"/>
              <a:t>: Брянский, Великолукский,</a:t>
            </a:r>
          </a:p>
          <a:p>
            <a:r>
              <a:rPr lang="ru-RU" dirty="0" smtClean="0"/>
              <a:t> Вяземский, Клинцовский,</a:t>
            </a:r>
          </a:p>
          <a:p>
            <a:pPr algn="r"/>
            <a:r>
              <a:rPr lang="ru-RU" dirty="0" smtClean="0"/>
              <a:t> Ржевский, </a:t>
            </a:r>
            <a:r>
              <a:rPr lang="ru-RU" i="1" dirty="0" smtClean="0"/>
              <a:t>Рославльский</a:t>
            </a:r>
            <a:r>
              <a:rPr lang="ru-RU" dirty="0" smtClean="0"/>
              <a:t>, </a:t>
            </a:r>
          </a:p>
          <a:p>
            <a:r>
              <a:rPr lang="ru-RU" dirty="0" smtClean="0"/>
              <a:t>Смоленский (Ярцевский)</a:t>
            </a:r>
          </a:p>
          <a:p>
            <a:r>
              <a:rPr lang="ru-RU" dirty="0" smtClean="0"/>
              <a:t> и Сухиничский.</a:t>
            </a:r>
            <a:endParaRPr lang="ru-RU" dirty="0"/>
          </a:p>
        </p:txBody>
      </p:sp>
      <p:sp>
        <p:nvSpPr>
          <p:cNvPr id="3" name="Заголовок 2"/>
          <p:cNvSpPr>
            <a:spLocks noGrp="1"/>
          </p:cNvSpPr>
          <p:nvPr>
            <p:ph type="title"/>
          </p:nvPr>
        </p:nvSpPr>
        <p:spPr/>
        <p:txBody>
          <a:bodyPr/>
          <a:lstStyle/>
          <a:p>
            <a:r>
              <a:rPr lang="ru-RU" dirty="0" smtClean="0">
                <a:solidFill>
                  <a:srgbClr val="C00000"/>
                </a:solidFill>
              </a:rPr>
              <a:t>Западная область (1929—1937)</a:t>
            </a:r>
            <a:endParaRPr lang="ru-RU" dirty="0">
              <a:solidFill>
                <a:srgbClr val="C00000"/>
              </a:solidFill>
            </a:endParaRPr>
          </a:p>
        </p:txBody>
      </p:sp>
      <p:pic>
        <p:nvPicPr>
          <p:cNvPr id="5" name="Рисунок 4"/>
          <p:cNvPicPr/>
          <p:nvPr/>
        </p:nvPicPr>
        <p:blipFill>
          <a:blip r:embed="rId2"/>
          <a:srcRect/>
          <a:stretch>
            <a:fillRect/>
          </a:stretch>
        </p:blipFill>
        <p:spPr bwMode="auto">
          <a:xfrm>
            <a:off x="5081590" y="2081202"/>
            <a:ext cx="3933825" cy="4643470"/>
          </a:xfrm>
          <a:prstGeom prst="rect">
            <a:avLst/>
          </a:prstGeom>
          <a:noFill/>
          <a:ln w="9525">
            <a:noFill/>
            <a:miter lim="800000"/>
            <a:headEnd/>
            <a:tailEnd/>
          </a:ln>
        </p:spPr>
      </p:pic>
    </p:spTree>
  </p:cSld>
  <p:clrMapOvr>
    <a:masterClrMapping/>
  </p:clrMapOvr>
  <p:transition spd="med" advClick="0" advTm="25000">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231</TotalTime>
  <Words>630</Words>
  <Application>Microsoft Office PowerPoint</Application>
  <PresentationFormat>Экран (4:3)</PresentationFormat>
  <Paragraphs>95</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Бумажная</vt:lpstr>
      <vt:lpstr>История формирования Смоленской области</vt:lpstr>
      <vt:lpstr>Смоленское княжество</vt:lpstr>
      <vt:lpstr>Смоленское княжество</vt:lpstr>
      <vt:lpstr> Смоленское княжество в XIII веке</vt:lpstr>
      <vt:lpstr>Смоленское воеводство  </vt:lpstr>
      <vt:lpstr>Смоленская шляхта</vt:lpstr>
      <vt:lpstr>Смоленская губерния</vt:lpstr>
      <vt:lpstr>Смоленская губерния</vt:lpstr>
      <vt:lpstr>Западная область (1929—1937)</vt:lpstr>
      <vt:lpstr>Смоленская область</vt:lpstr>
      <vt:lpstr>Смоленская  область</vt:lpstr>
      <vt:lpstr>Проверь себя!</vt:lpstr>
      <vt:lpstr>Проверь себя!</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формирования Смоленской области</dc:title>
  <dc:creator>1</dc:creator>
  <cp:lastModifiedBy>1</cp:lastModifiedBy>
  <cp:revision>26</cp:revision>
  <dcterms:created xsi:type="dcterms:W3CDTF">2012-03-03T10:16:49Z</dcterms:created>
  <dcterms:modified xsi:type="dcterms:W3CDTF">2012-03-19T19:12:04Z</dcterms:modified>
</cp:coreProperties>
</file>