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5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4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6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6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48EF-51AE-459F-A2AA-9C808F18A3E6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4E37-CDEE-4F99-8D95-E558C1534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3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619" y="21320"/>
            <a:ext cx="9189331" cy="670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22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23" y="32728"/>
            <a:ext cx="9257223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23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04" y="0"/>
            <a:ext cx="9135749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99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15" y="-233"/>
            <a:ext cx="9223315" cy="6860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70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12" y="908"/>
            <a:ext cx="9113207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11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757" y="7937"/>
            <a:ext cx="9207757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6" y="76854"/>
            <a:ext cx="8984684" cy="673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5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765" y="116632"/>
            <a:ext cx="9279765" cy="6661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25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7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620" y="63182"/>
            <a:ext cx="9200708" cy="673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18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308" y="30801"/>
            <a:ext cx="9207757" cy="6661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1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1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41" y="70318"/>
            <a:ext cx="9000559" cy="668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19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9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55" y="0"/>
            <a:ext cx="8991733" cy="673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9 ве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812" y="-827405"/>
            <a:ext cx="6810375" cy="8512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45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8 ве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630" y="-858202"/>
            <a:ext cx="6936740" cy="857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79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древнерусская литератур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45" y="-811847"/>
            <a:ext cx="7052310" cy="848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8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классификация жанров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-732790"/>
            <a:ext cx="6946900" cy="832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76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Изобразительно-выразительные средств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505" y="-783907"/>
            <a:ext cx="6904990" cy="842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791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концептуальный уровень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250" y="-732790"/>
            <a:ext cx="6921500" cy="832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72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Организация произведен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120" y="-683260"/>
            <a:ext cx="6715760" cy="822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74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Серебряный ве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505" y="-708025"/>
            <a:ext cx="6904990" cy="827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схема анализа прозы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505" y="-783907"/>
            <a:ext cx="6904990" cy="842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598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схема анализа стихотворен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" y="-749617"/>
            <a:ext cx="6873240" cy="835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24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015" y="30161"/>
            <a:ext cx="9248015" cy="6797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0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типы художественого взаимодейств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7" y="-715327"/>
            <a:ext cx="6842125" cy="828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64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уровень внутренней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97" y="-764540"/>
            <a:ext cx="6999605" cy="8387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27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200" y="42968"/>
            <a:ext cx="9308712" cy="6740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9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23" y="23812"/>
            <a:ext cx="9257223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52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9" y="46123"/>
            <a:ext cx="8959983" cy="6711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2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065" y="91551"/>
            <a:ext cx="9255065" cy="676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27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12" y="-9568"/>
            <a:ext cx="9135749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62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ацина Е.А\таблици по литературе\10-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307" y="188640"/>
            <a:ext cx="9275067" cy="6564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488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Русский Язык</dc:creator>
  <cp:lastModifiedBy>Русский Язык</cp:lastModifiedBy>
  <cp:revision>2</cp:revision>
  <dcterms:created xsi:type="dcterms:W3CDTF">2014-04-07T08:51:16Z</dcterms:created>
  <dcterms:modified xsi:type="dcterms:W3CDTF">2014-04-07T08:59:38Z</dcterms:modified>
</cp:coreProperties>
</file>