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3678-041D-4DE6-99E2-042CDDBAC0D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401B-4C3C-4F02-B6F1-BCF9DF0E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0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3678-041D-4DE6-99E2-042CDDBAC0D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401B-4C3C-4F02-B6F1-BCF9DF0E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4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3678-041D-4DE6-99E2-042CDDBAC0D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401B-4C3C-4F02-B6F1-BCF9DF0E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3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3678-041D-4DE6-99E2-042CDDBAC0D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401B-4C3C-4F02-B6F1-BCF9DF0E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7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3678-041D-4DE6-99E2-042CDDBAC0D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401B-4C3C-4F02-B6F1-BCF9DF0E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0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3678-041D-4DE6-99E2-042CDDBAC0D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401B-4C3C-4F02-B6F1-BCF9DF0E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2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3678-041D-4DE6-99E2-042CDDBAC0D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401B-4C3C-4F02-B6F1-BCF9DF0E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2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3678-041D-4DE6-99E2-042CDDBAC0D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401B-4C3C-4F02-B6F1-BCF9DF0E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6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3678-041D-4DE6-99E2-042CDDBAC0D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401B-4C3C-4F02-B6F1-BCF9DF0E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1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3678-041D-4DE6-99E2-042CDDBAC0D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401B-4C3C-4F02-B6F1-BCF9DF0E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1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3678-041D-4DE6-99E2-042CDDBAC0D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401B-4C3C-4F02-B6F1-BCF9DF0E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3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43678-041D-4DE6-99E2-042CDDBAC0D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401B-4C3C-4F02-B6F1-BCF9DF0E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46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6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0683" y="12528"/>
            <a:ext cx="9254683" cy="680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13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7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335" y="-1035496"/>
            <a:ext cx="6577330" cy="7794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17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7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57" y="-80942"/>
            <a:ext cx="9358505" cy="6904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28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7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5860" y="-60806"/>
            <a:ext cx="9302372" cy="6916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32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7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4361" y="0"/>
            <a:ext cx="9286497" cy="671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27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7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015" y="30832"/>
            <a:ext cx="9248015" cy="679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97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7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245" y="0"/>
            <a:ext cx="9437245" cy="6865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95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7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9165439" cy="6578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90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7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205" y="124569"/>
            <a:ext cx="9279765" cy="6733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526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7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00" y="55245"/>
            <a:ext cx="9140130" cy="6747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15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7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85215" cy="681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74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6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52"/>
            <a:ext cx="9093268" cy="6728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006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7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708" y="52862"/>
            <a:ext cx="9200708" cy="6731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53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Бацина Е.А\таблици по литературе\8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726" y="116632"/>
            <a:ext cx="9277726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021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Бацина Е.А\таблици по литературе\8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375" y="908"/>
            <a:ext cx="9257223" cy="6834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25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Бацина Е.А\таблици по литературе\8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0638" y="-36195"/>
            <a:ext cx="9414638" cy="6894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347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8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754" y="41275"/>
            <a:ext cx="9232458" cy="677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868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8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994" y="55245"/>
            <a:ext cx="9389938" cy="6747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107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8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120"/>
            <a:ext cx="9045579" cy="6715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892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8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2460" y="-21760"/>
            <a:ext cx="9302308" cy="6865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820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8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094"/>
            <a:ext cx="9095174" cy="6755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115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8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757" y="7937"/>
            <a:ext cx="9207757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8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6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688" y="153292"/>
            <a:ext cx="9294688" cy="66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843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8-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138" y="44925"/>
            <a:ext cx="9212138" cy="6747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748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Бацина Е.А\таблици по литературе\8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239" y="-1280072"/>
            <a:ext cx="6810375" cy="8136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662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9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7" y="-912661"/>
            <a:ext cx="6842125" cy="7767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060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9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7" y="-1251520"/>
            <a:ext cx="6842125" cy="7974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215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9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916" y="-1100921"/>
            <a:ext cx="6908165" cy="7958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24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Бацина Е.А\таблици по литературе\10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50" y="-899074"/>
            <a:ext cx="6722318" cy="7751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990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0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6" y="-1107504"/>
            <a:ext cx="6842125" cy="791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595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Бацина Е.А\таблици по литературе\11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157" y="-2196013"/>
            <a:ext cx="6930390" cy="905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455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1-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975" y="-1055534"/>
            <a:ext cx="6842125" cy="7911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072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9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1514" y="-92119"/>
            <a:ext cx="9317930" cy="6927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79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6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5245" y="115001"/>
            <a:ext cx="9279765" cy="6733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316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9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86"/>
            <a:ext cx="9090664" cy="677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135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9-6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5" y="-23495"/>
            <a:ext cx="9252525" cy="6764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453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9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15" y="116632"/>
            <a:ext cx="9223315" cy="6600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21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9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12" y="188640"/>
            <a:ext cx="9037248" cy="6557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019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9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007" y="0"/>
            <a:ext cx="9176007" cy="679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4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7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0163"/>
            <a:ext cx="9176007" cy="6711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14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6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65" y="-46990"/>
            <a:ext cx="9262865" cy="6904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88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6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774" y="-1320595"/>
            <a:ext cx="6936740" cy="8194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19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Бацина Е.А\таблици по литературе\6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630" y="-1179512"/>
            <a:ext cx="6936740" cy="7906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85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6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7" y="-1251520"/>
            <a:ext cx="6842125" cy="7983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417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Русский Язык</dc:creator>
  <cp:lastModifiedBy>Русский Язык</cp:lastModifiedBy>
  <cp:revision>3</cp:revision>
  <dcterms:created xsi:type="dcterms:W3CDTF">2014-04-07T08:52:54Z</dcterms:created>
  <dcterms:modified xsi:type="dcterms:W3CDTF">2014-04-07T08:59:35Z</dcterms:modified>
</cp:coreProperties>
</file>