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7957" autoAdjust="0"/>
    <p:restoredTop sz="94796" autoAdjust="0"/>
  </p:normalViewPr>
  <p:slideViewPr>
    <p:cSldViewPr>
      <p:cViewPr varScale="1">
        <p:scale>
          <a:sx n="70" d="100"/>
          <a:sy n="70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B66-80B5-4511-83D3-298CC4ED53E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1F8-CEA7-4581-AD61-A57B63C98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2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B66-80B5-4511-83D3-298CC4ED53E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1F8-CEA7-4581-AD61-A57B63C98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33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B66-80B5-4511-83D3-298CC4ED53E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1F8-CEA7-4581-AD61-A57B63C98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8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B66-80B5-4511-83D3-298CC4ED53E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1F8-CEA7-4581-AD61-A57B63C98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5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B66-80B5-4511-83D3-298CC4ED53E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1F8-CEA7-4581-AD61-A57B63C98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5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B66-80B5-4511-83D3-298CC4ED53E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1F8-CEA7-4581-AD61-A57B63C98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2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B66-80B5-4511-83D3-298CC4ED53E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1F8-CEA7-4581-AD61-A57B63C98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8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B66-80B5-4511-83D3-298CC4ED53E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1F8-CEA7-4581-AD61-A57B63C98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8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B66-80B5-4511-83D3-298CC4ED53E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1F8-CEA7-4581-AD61-A57B63C98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8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B66-80B5-4511-83D3-298CC4ED53E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1F8-CEA7-4581-AD61-A57B63C98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1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B66-80B5-4511-83D3-298CC4ED53E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1F8-CEA7-4581-AD61-A57B63C98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5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EB66-80B5-4511-83D3-298CC4ED53E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F1F8-CEA7-4581-AD61-A57B63C98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8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136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4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0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8900"/>
            <a:ext cx="8769424" cy="658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28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1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902" y="188640"/>
            <a:ext cx="909439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55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8424"/>
            <a:ext cx="8908677" cy="6750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02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474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95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1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760" y="-531440"/>
            <a:ext cx="6864176" cy="754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1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197" y="-459432"/>
            <a:ext cx="6884179" cy="7214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37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1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076" y="-1035496"/>
            <a:ext cx="6887845" cy="7752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490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1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222" y="-1471195"/>
            <a:ext cx="7058660" cy="8332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16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00" y="-846687"/>
            <a:ext cx="6851476" cy="771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76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107" y="-1093936"/>
            <a:ext cx="6915785" cy="7951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09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1637"/>
            <a:ext cx="4896841" cy="669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340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5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016"/>
            <a:ext cx="9116764" cy="6770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93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5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9121080" cy="6720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66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5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4555" y="-30880"/>
            <a:ext cx="9237667" cy="692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27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5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195" y="114300"/>
            <a:ext cx="9127683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989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5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1432" y="15240"/>
            <a:ext cx="9269288" cy="6827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004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5-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8664" cy="6743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426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5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32" y="28544"/>
            <a:ext cx="9073008" cy="6726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983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5-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89" y="193020"/>
            <a:ext cx="9049447" cy="6566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072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5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2" y="154776"/>
            <a:ext cx="9133768" cy="6711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69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6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516" y="158120"/>
            <a:ext cx="9204076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0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0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0467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282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6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569" y="116632"/>
            <a:ext cx="9256081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057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6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76" y="24130"/>
            <a:ext cx="9184580" cy="6833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05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1656"/>
            <a:ext cx="8856984" cy="6499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7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1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433" y="-171400"/>
            <a:ext cx="6205879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37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0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75" y="180608"/>
            <a:ext cx="8883313" cy="6299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05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0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4864"/>
            <a:ext cx="8864336" cy="6466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68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94" y="243220"/>
            <a:ext cx="8858894" cy="6584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70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 0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015" y="-603448"/>
            <a:ext cx="6663345" cy="7890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001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Русский Язык</dc:creator>
  <cp:lastModifiedBy>Русский Язык</cp:lastModifiedBy>
  <cp:revision>8</cp:revision>
  <dcterms:created xsi:type="dcterms:W3CDTF">2014-03-28T04:57:25Z</dcterms:created>
  <dcterms:modified xsi:type="dcterms:W3CDTF">2014-04-07T08:58:58Z</dcterms:modified>
</cp:coreProperties>
</file>