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AC9D8F-BC71-42B6-B6C7-DFFB925B5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5A2D4C-86DE-4433-9817-69BBFD7E0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5800" y="1676400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ВИКТОРИНА ПО МИФОЛОГИИ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295400"/>
            <a:ext cx="1643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Афродита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2362200"/>
            <a:ext cx="1159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Афина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76600"/>
            <a:ext cx="132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Фемида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4343400"/>
            <a:ext cx="1412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Апполон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381000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Аид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562600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Посейдон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2800" y="2209800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05400" y="838200"/>
            <a:ext cx="3742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праведливость и право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76800" y="5486400"/>
            <a:ext cx="1798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Искусство  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5000" y="1828800"/>
            <a:ext cx="2665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Война, мудрость 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81600" y="3276600"/>
            <a:ext cx="2473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</a:rPr>
              <a:t>Подземный мир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67400" y="4267200"/>
            <a:ext cx="1008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</a:rPr>
              <a:t>Море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endParaRPr lang="ru-RU" sz="11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38400" y="0"/>
            <a:ext cx="296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Соотнеси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371600"/>
            <a:ext cx="4419600" cy="503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71320" tIns="342792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Афина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Аполлон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Гефест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Зевс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Арес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191000" y="1676400"/>
            <a:ext cx="4953000" cy="482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71320" tIns="342792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венок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доспехи и копьё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молнии и громы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венок и лира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молот и наковальня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4572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</a:rPr>
              <a:t>Соотнеси олимпийского бога и атрибуты, ему принадлежащие.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1447800"/>
            <a:ext cx="358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Цербер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Фурия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Нарцисс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Химера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Ехидна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Титан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Ментор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Морфей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Гений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743200" y="838200"/>
            <a:ext cx="6858000" cy="663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71320" tIns="114264" rIns="539580" bIns="11426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</a:rPr>
              <a:t>-самовлюблённый человек,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</a:rPr>
              <a:t>иллюзорная мечта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</a:rPr>
              <a:t>-злой, насмешливый человек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</a:rPr>
              <a:t>-человек исключительного ума, таланта, силы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</a:rPr>
              <a:t>-свирепый, безжалостный страж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</a:rPr>
              <a:t>-сладкий сон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</a:rPr>
              <a:t>-злобная, жестокая, бессердечная женщина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</a:rPr>
              <a:t>-воспитатель, наставник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9600" y="2286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Соотнеси имя греческого мифологического существа и то, что оно символизирует.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353979"/>
            <a:ext cx="3657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Яблоко раздора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Дамоклов меч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Нить Ариадны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Кануть в Лету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Петь дифирамбы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Ахиллесова пята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Прометеев огонь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352800" y="833310"/>
            <a:ext cx="6172200" cy="560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71320" tIns="114264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-уязвимое место, слабая сторона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-способ, помогающий выйти из трудного положения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-причина ссоры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-постоянно угрожающая опасность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-чрезмерно восхвалять, превозносить кого-либо или что-либо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-неугасающее стремление к достижению высоких, благородных целей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-бесследно исчезнуть, навсегда оказаться забытым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00200" y="59323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Соотнеси фразеологизм из греческой мифологии и его значение.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171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3</cp:revision>
  <dcterms:created xsi:type="dcterms:W3CDTF">2013-09-17T05:59:42Z</dcterms:created>
  <dcterms:modified xsi:type="dcterms:W3CDTF">2014-04-09T07:54:38Z</dcterms:modified>
</cp:coreProperties>
</file>