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0" r:id="rId4"/>
    <p:sldId id="269" r:id="rId5"/>
    <p:sldId id="259" r:id="rId6"/>
    <p:sldId id="258" r:id="rId7"/>
    <p:sldId id="266" r:id="rId8"/>
    <p:sldId id="278" r:id="rId9"/>
    <p:sldId id="279" r:id="rId10"/>
    <p:sldId id="272" r:id="rId11"/>
    <p:sldId id="273" r:id="rId12"/>
    <p:sldId id="277" r:id="rId13"/>
    <p:sldId id="275" r:id="rId14"/>
    <p:sldId id="276" r:id="rId15"/>
    <p:sldId id="281" r:id="rId16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Галлямова Чулпан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53889-68E2-4A52-816A-AC3E30C391B7}" type="datetime1">
              <a:rPr lang="ru-RU" smtClean="0"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B0884-C30E-4536-A82A-18D905F4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8301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Галлямова Чулпан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F8149-4CF9-4427-A828-298337AB11F8}" type="datetime1">
              <a:rPr lang="ru-RU" smtClean="0"/>
              <a:t>16.01.2015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D07C2-F238-4B2E-9836-9AED74D6F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712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Галлямова Чулпан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6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642E-B682-40E2-9A4A-65177B9B00F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FCE6-415E-4BA9-913B-1A76C2F920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642E-B682-40E2-9A4A-65177B9B00F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FCE6-415E-4BA9-913B-1A76C2F92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642E-B682-40E2-9A4A-65177B9B00F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FCE6-415E-4BA9-913B-1A76C2F92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642E-B682-40E2-9A4A-65177B9B00F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FCE6-415E-4BA9-913B-1A76C2F920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642E-B682-40E2-9A4A-65177B9B00F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FCE6-415E-4BA9-913B-1A76C2F92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642E-B682-40E2-9A4A-65177B9B00F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FCE6-415E-4BA9-913B-1A76C2F920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642E-B682-40E2-9A4A-65177B9B00F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FCE6-415E-4BA9-913B-1A76C2F920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642E-B682-40E2-9A4A-65177B9B00F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FCE6-415E-4BA9-913B-1A76C2F92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642E-B682-40E2-9A4A-65177B9B00F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FCE6-415E-4BA9-913B-1A76C2F92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642E-B682-40E2-9A4A-65177B9B00F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FCE6-415E-4BA9-913B-1A76C2F92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642E-B682-40E2-9A4A-65177B9B00F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FCE6-415E-4BA9-913B-1A76C2F920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9D642E-B682-40E2-9A4A-65177B9B00F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5BFCE6-415E-4BA9-913B-1A76C2F920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2377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ic.academic.ru/dic.nsf/ruwiki/1231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869160"/>
            <a:ext cx="8712968" cy="882119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err="1" smtClean="0">
                <a:solidFill>
                  <a:srgbClr val="0070C0"/>
                </a:solidFill>
              </a:rPr>
              <a:t>Муслюмовский</a:t>
            </a:r>
            <a:r>
              <a:rPr lang="ru-RU" sz="2400" b="1" dirty="0" smtClean="0">
                <a:solidFill>
                  <a:srgbClr val="0070C0"/>
                </a:solidFill>
              </a:rPr>
              <a:t> муниципальный  район образован </a:t>
            </a:r>
            <a:r>
              <a:rPr lang="ru-RU" sz="2400" b="1" dirty="0">
                <a:solidFill>
                  <a:srgbClr val="FF0000"/>
                </a:solidFill>
              </a:rPr>
              <a:t>10 августа 1930 </a:t>
            </a:r>
            <a:r>
              <a:rPr lang="ru-RU" sz="2400" b="1" dirty="0">
                <a:solidFill>
                  <a:srgbClr val="0070C0"/>
                </a:solidFill>
              </a:rPr>
              <a:t>года. </a:t>
            </a:r>
            <a:r>
              <a:rPr lang="ru-RU" sz="2400" b="1" dirty="0" smtClean="0">
                <a:solidFill>
                  <a:srgbClr val="0070C0"/>
                </a:solidFill>
              </a:rPr>
              <a:t>Упразднён </a:t>
            </a:r>
            <a:r>
              <a:rPr lang="ru-RU" sz="2400" b="1" dirty="0">
                <a:solidFill>
                  <a:srgbClr val="0070C0"/>
                </a:solidFill>
              </a:rPr>
              <a:t>1 февраля 1963 года с передачей территории в состав </a:t>
            </a:r>
            <a:r>
              <a:rPr lang="ru-RU" sz="2400" b="1" dirty="0" err="1">
                <a:solidFill>
                  <a:srgbClr val="0070C0"/>
                </a:solidFill>
              </a:rPr>
              <a:t>Мензелинского</a:t>
            </a:r>
            <a:r>
              <a:rPr lang="ru-RU" sz="2400" b="1" dirty="0">
                <a:solidFill>
                  <a:srgbClr val="0070C0"/>
                </a:solidFill>
              </a:rPr>
              <a:t> и </a:t>
            </a:r>
            <a:r>
              <a:rPr lang="ru-RU" sz="2400" b="1" dirty="0" err="1">
                <a:solidFill>
                  <a:srgbClr val="0070C0"/>
                </a:solidFill>
              </a:rPr>
              <a:t>Сармановского</a:t>
            </a:r>
            <a:r>
              <a:rPr lang="ru-RU" sz="2400" b="1" dirty="0">
                <a:solidFill>
                  <a:srgbClr val="0070C0"/>
                </a:solidFill>
              </a:rPr>
              <a:t> районов, восстановлен 12 января 1965 года.</a:t>
            </a:r>
          </a:p>
        </p:txBody>
      </p:sp>
      <p:pic>
        <p:nvPicPr>
          <p:cNvPr id="2050" name="Picture 2" descr="C:\Users\2014\Desktop\муслим\1 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-99392"/>
            <a:ext cx="5979566" cy="49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alan.ucoz.com/_ph/19/106395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48883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Старая школа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7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alan.ucoz.com/_ph/19/902556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7065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9362" y="58679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Старая школа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6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alan.ucoz.com/_ph/14/6544856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3243"/>
            <a:ext cx="7018652" cy="526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27994" y="357725"/>
            <a:ext cx="424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Сельский клуб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517232"/>
            <a:ext cx="7680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err="1" smtClean="0">
                <a:effectLst/>
                <a:latin typeface="Times New Roman"/>
              </a:rPr>
              <a:t>Баланнинский</a:t>
            </a:r>
            <a:r>
              <a:rPr lang="ru-RU" sz="2000" b="1" i="0" dirty="0" smtClean="0">
                <a:effectLst/>
                <a:latin typeface="Times New Roman"/>
              </a:rPr>
              <a:t> сельский дом культуры был построен в 1970 году. Общая площадь клуба 78 </a:t>
            </a:r>
            <a:r>
              <a:rPr lang="ru-RU" sz="2000" b="1" i="0" dirty="0" err="1" smtClean="0">
                <a:effectLst/>
                <a:latin typeface="Times New Roman"/>
              </a:rPr>
              <a:t>кв.м</a:t>
            </a:r>
            <a:r>
              <a:rPr lang="ru-RU" sz="2000" b="1" i="0" dirty="0" smtClean="0">
                <a:effectLst/>
                <a:latin typeface="Times New Roman"/>
              </a:rPr>
              <a:t>., 60 зрительных мест.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581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alan.ucoz.com/_ph/14/3002015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4788532" cy="417646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293096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	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В самом центре деревни стоит памятник советскому солдату. Солдат одет в плащ-палатку, без головного убора, на левой руке держит девочку. Она с большой радостью прижимается к груди солдата- освободителя. Девочка потеряла своих родителей, наверное, испугалась и обняла солдата. </a:t>
            </a:r>
          </a:p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В строительстве этого памятника большую роль сыграл 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Times New Roman"/>
              </a:rPr>
              <a:t>Илисай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Times New Roman"/>
              </a:rPr>
              <a:t>Имамов-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народный умелец. Это большая награда тем, кто ушел на войну и не вернулся. Памятник в честь Победы в Великой Отечественной войне. Дата установки 9 мая 1970 года.</a:t>
            </a:r>
            <a:endParaRPr lang="ru-RU" b="1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28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alan.ucoz.com/_ph/14/451604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8407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237312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</a:t>
            </a:r>
            <a:r>
              <a:rPr lang="ru-RU" dirty="0" err="1" smtClean="0"/>
              <a:t>.Баланны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4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70485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6254" y="62399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</a:t>
            </a:r>
            <a:r>
              <a:rPr lang="ru-RU" dirty="0" err="1" smtClean="0"/>
              <a:t>.Баланны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2014\Desktop\муслим\1 001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553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oat of Arms of Muslyumovsky rayon (Tatarstan)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Coat of Arms of Muslyumovsky rayon (Tatarstan)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6" descr="Coat of Arms of Muslyumovsky rayon (Tatarstan)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199" name="Picture 7" descr="C:\Users\2014\Desktop\муслим\гер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15" y="465138"/>
            <a:ext cx="3262561" cy="43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978" y="160338"/>
            <a:ext cx="5272137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Символика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герба района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Главная фигура герба — юноша — символизирует юность, расцвет, стремление к совершенству, движение вперёд. Этим указывается на большой потенциал развития района. 	Стилизованные татарские одежды и народный музыкальный инструмент (</a:t>
            </a:r>
            <a:r>
              <a:rPr lang="ru-RU" sz="2000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курай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подчёркивают историко-культурные особенности района, население которого в подавляющем большинстве 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татары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Символику фигур герба дополняет его цветовая гамма: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Зелёный цвет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символ сельского хозяйства, плодородия, природы, жизни.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Синий цвет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(лазурь) — символ чести, благородства, духовности.</a:t>
            </a:r>
          </a:p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</a:t>
            </a:r>
            <a:r>
              <a:rPr lang="ru-RU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символ урожая, богатства, солнечной энергии и тепла, уважения и интеллекта.</a:t>
            </a:r>
          </a:p>
          <a:p>
            <a:endParaRPr lang="ru-RU" dirty="0">
              <a:solidFill>
                <a:srgbClr val="00000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229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Муслюмовский район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247250" cy="28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037" y="334990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Флаг </a:t>
            </a:r>
            <a:r>
              <a:rPr lang="ru-RU" dirty="0" err="1" smtClean="0"/>
              <a:t>Муслюмовского</a:t>
            </a:r>
            <a:r>
              <a:rPr lang="ru-RU" dirty="0" smtClean="0"/>
              <a:t> муниципального района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280511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0289" y="470512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Р.Х.Муллин</a:t>
            </a:r>
            <a:r>
              <a:rPr lang="ru-RU" dirty="0"/>
              <a:t>-глава </a:t>
            </a:r>
            <a:r>
              <a:rPr lang="ru-RU" dirty="0" err="1"/>
              <a:t>Муслюмовского</a:t>
            </a:r>
            <a:r>
              <a:rPr lang="ru-RU" dirty="0"/>
              <a:t>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0475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14\Desktop\муслим\3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34636"/>
            <a:ext cx="7272807" cy="50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373216"/>
            <a:ext cx="8403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Р.Р.ХАБИПОВ-БЫВШИЙ ГЛАВА МУСЛЮМОВСКОГО РАЙОНА. С ДЕКАБРЯ 2013 Г. ЯВЛЯЕТСЯ ЗАМЕСТИТЕЛЕМ МИНИСТРА СЕЛЬСКОГО ХОЗЯЙСТВА И ПРОДОВОЛЬСТВИЯ РТ ПО ЭКОНОМИКЕ И АГРАРНЫМ ПРЕОБРАЗОВАНИЯМ.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014\Desktop\муслим\3 001 - копи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712968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30120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Р.Р.Хабипов</a:t>
            </a:r>
            <a:r>
              <a:rPr lang="ru-RU" dirty="0" smtClean="0"/>
              <a:t> играет на баяне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9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alan.ucoz.com/1/vid_szad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24" y="0"/>
            <a:ext cx="5256584" cy="366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682153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	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Баланны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Баланлы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) расположено в 17 километрах к югу от Муслюмово. В селе, основанном в 18 веке, в 1992 году  проживало  400 человек. Некогда здесь был густой лес. Свое название село получило от названия великого множества кустарников калины, росших вокруг (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балан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). По данным 1870 года на 101 двор приходилось 630 человек. По материалам статистической оценки 1896 года село входило в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Александровско-Карамалинскую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 волость. Проживали здесь башкиры и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типтяры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, которые  делились на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припущенников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 и государственных крестьян. </a:t>
            </a:r>
            <a:endParaRPr lang="ru-RU" sz="2000" b="1" dirty="0"/>
          </a:p>
        </p:txBody>
      </p:sp>
      <p:pic>
        <p:nvPicPr>
          <p:cNvPr id="14342" name="Picture 6" descr="http://balan.ucoz.com/_ph/14/2957386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328" y="1052736"/>
            <a:ext cx="2892363" cy="198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alan.ucoz.com/_ph/14/795378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619104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 </a:t>
            </a:r>
            <a:r>
              <a:rPr lang="ru-RU" dirty="0" err="1" smtClean="0"/>
              <a:t>с.Баланны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2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10445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501008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В 1918 году в деревне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Баланны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 была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медресе,в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 которой учительствовал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Галимзян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Таймасов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. Позже,в1925 году, построили деревянную начальную школу из бревен, разобранного в Русском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Шугане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 дома. Спустя некоторое время рядом построили несколько домов и школа стала семилетней. Руководили школой в разное время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Гатифа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Баязитова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Сает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Батырханов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Захит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Мазитов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. С 1970 года школой руководил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Миргалим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Аюпов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. Его стараниями в 1983 году в селе была построена современная двухэтажная благоустроенная школа. Этот  педагог проработал директором 23 года. 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927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4a963222059c28ecfc9ba9f82ec5cb1028e170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</TotalTime>
  <Words>156</Words>
  <Application>Microsoft Office PowerPoint</Application>
  <PresentationFormat>Экран (4:3)</PresentationFormat>
  <Paragraphs>23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2014</dc:creator>
  <cp:lastModifiedBy>2013</cp:lastModifiedBy>
  <cp:revision>21</cp:revision>
  <dcterms:created xsi:type="dcterms:W3CDTF">2014-11-13T15:52:10Z</dcterms:created>
  <dcterms:modified xsi:type="dcterms:W3CDTF">2015-01-16T09:13:18Z</dcterms:modified>
  <cp:contentStatus/>
</cp:coreProperties>
</file>