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8" r:id="rId2"/>
    <p:sldId id="279" r:id="rId3"/>
    <p:sldId id="275" r:id="rId4"/>
    <p:sldId id="276" r:id="rId5"/>
    <p:sldId id="277" r:id="rId6"/>
    <p:sldId id="273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980728"/>
            <a:ext cx="7406640" cy="4077214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8000" b="1" dirty="0" smtClean="0">
                <a:latin typeface="Arial Black" pitchFamily="34" charset="0"/>
              </a:rPr>
              <a:t>Моя малая Родина - Любино</a:t>
            </a:r>
            <a:endParaRPr lang="ru-RU" sz="8000" b="1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6309320"/>
            <a:ext cx="7406640" cy="16842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170" name="Picture 2" descr="C:\Users\Lyusia\Desktop\Учитель года\Классный час\Картинки и фото\r_11_14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7166077" cy="54010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877272"/>
            <a:ext cx="83755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Памятный мемориал кочегара с крейсера «ВАРЯГ» легендарного героя России </a:t>
            </a:r>
          </a:p>
          <a:p>
            <a:r>
              <a:rPr lang="ru-RU" b="1" dirty="0" smtClean="0"/>
              <a:t>Фёдора Егоровича Михайлова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Семья последнего императора Николая </a:t>
            </a:r>
            <a:r>
              <a:rPr lang="en-US" b="1" i="1" dirty="0" smtClean="0"/>
              <a:t>II</a:t>
            </a:r>
            <a:r>
              <a:rPr lang="ru-RU" b="1" i="1" dirty="0" smtClean="0"/>
              <a:t> Романова</a:t>
            </a:r>
            <a:endParaRPr lang="ru-RU" b="1" i="1" dirty="0"/>
          </a:p>
        </p:txBody>
      </p:sp>
      <p:pic>
        <p:nvPicPr>
          <p:cNvPr id="9218" name="Picture 2" descr="C:\Users\Lyusia\Desktop\Учитель года\Классный час\Картинки и фото\480_0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79775" y="2395537"/>
            <a:ext cx="3810000" cy="2905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Вклад земли нашей в великую победу 1941 – 1945 гг.</a:t>
            </a:r>
            <a:endParaRPr lang="ru-RU" b="1" i="1" dirty="0"/>
          </a:p>
        </p:txBody>
      </p:sp>
      <p:pic>
        <p:nvPicPr>
          <p:cNvPr id="10242" name="Picture 2" descr="C:\Users\Lyusia\Desktop\Учитель года\Классный час\Картинки и фото\m_10931083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04864"/>
            <a:ext cx="6408712" cy="3960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1266" name="Picture 2" descr="C:\Users\Lyusia\Desktop\Учитель года\Классный час\Картинки и фото\10340817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20688"/>
            <a:ext cx="3816424" cy="5112568"/>
          </a:xfrm>
          <a:prstGeom prst="rect">
            <a:avLst/>
          </a:prstGeom>
          <a:noFill/>
        </p:spPr>
      </p:pic>
      <p:pic>
        <p:nvPicPr>
          <p:cNvPr id="11267" name="Picture 3" descr="C:\Users\Lyusia\Desktop\Учитель года\Классный час\Картинки и фото\10174063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620688"/>
            <a:ext cx="3600400" cy="40324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92080" y="5013176"/>
            <a:ext cx="36909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Памятник погибшим </a:t>
            </a:r>
          </a:p>
          <a:p>
            <a:r>
              <a:rPr lang="ru-RU" sz="2400" b="1" i="1" dirty="0" smtClean="0"/>
              <a:t>Лётчикам открытый 22 </a:t>
            </a:r>
          </a:p>
          <a:p>
            <a:r>
              <a:rPr lang="ru-RU" sz="2400" b="1" i="1" dirty="0" smtClean="0"/>
              <a:t>июня 2010 года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Lyusia\Desktop\Учитель года\Классный час\Картинки и фото\392px-Omsk-Oblast-Lubinsk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92696"/>
            <a:ext cx="4382393" cy="590465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5" name="TextBox 4"/>
          <p:cNvSpPr txBox="1"/>
          <p:nvPr/>
        </p:nvSpPr>
        <p:spPr>
          <a:xfrm>
            <a:off x="5652120" y="1412776"/>
            <a:ext cx="2741456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Омская область.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Красным цветом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карте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выделен </a:t>
            </a:r>
          </a:p>
          <a:p>
            <a:r>
              <a:rPr lang="ru-RU" sz="2400" b="1" i="1" u="sng" dirty="0" err="1" smtClean="0">
                <a:latin typeface="Times New Roman" pitchFamily="18" charset="0"/>
                <a:cs typeface="Times New Roman" pitchFamily="18" charset="0"/>
              </a:rPr>
              <a:t>Любинский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 район </a:t>
            </a:r>
            <a:endParaRPr lang="ru-RU" sz="24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362075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latin typeface="Arial Black" pitchFamily="34" charset="0"/>
              </a:rPr>
              <a:t>История </a:t>
            </a:r>
            <a:r>
              <a:rPr lang="ru-RU" b="0" dirty="0" err="1" smtClean="0">
                <a:latin typeface="Arial Black" pitchFamily="34" charset="0"/>
              </a:rPr>
              <a:t>Любинского</a:t>
            </a:r>
            <a:r>
              <a:rPr lang="ru-RU" b="0" dirty="0" smtClean="0">
                <a:latin typeface="Arial Black" pitchFamily="34" charset="0"/>
              </a:rPr>
              <a:t> района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39552" y="692696"/>
            <a:ext cx="8079940" cy="5616624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История освоения и заселения территории </a:t>
            </a:r>
            <a:r>
              <a:rPr lang="ru-RU" sz="3200" dirty="0" err="1" smtClean="0">
                <a:solidFill>
                  <a:schemeClr val="tx1"/>
                </a:solidFill>
              </a:rPr>
              <a:t>Любинского</a:t>
            </a:r>
            <a:r>
              <a:rPr lang="ru-RU" sz="3200" dirty="0" smtClean="0">
                <a:solidFill>
                  <a:schemeClr val="tx1"/>
                </a:solidFill>
              </a:rPr>
              <a:t> района тесно связана с возникновением в </a:t>
            </a:r>
            <a:r>
              <a:rPr lang="ru-RU" sz="3200" b="1" i="1" u="sng" dirty="0" smtClean="0">
                <a:solidFill>
                  <a:schemeClr val="tx1"/>
                </a:solidFill>
              </a:rPr>
              <a:t>1716 году </a:t>
            </a:r>
            <a:r>
              <a:rPr lang="ru-RU" sz="3200" dirty="0" smtClean="0">
                <a:solidFill>
                  <a:schemeClr val="tx1"/>
                </a:solidFill>
              </a:rPr>
              <a:t>в устье реки </a:t>
            </a:r>
            <a:r>
              <a:rPr lang="ru-RU" sz="3200" dirty="0" err="1" smtClean="0">
                <a:solidFill>
                  <a:schemeClr val="tx1"/>
                </a:solidFill>
              </a:rPr>
              <a:t>Оми</a:t>
            </a:r>
            <a:r>
              <a:rPr lang="ru-RU" sz="3200" dirty="0" smtClean="0">
                <a:solidFill>
                  <a:schemeClr val="tx1"/>
                </a:solidFill>
              </a:rPr>
              <a:t> военной крепости, возле которой стали селиться крестьяне, переведённые из </a:t>
            </a:r>
            <a:r>
              <a:rPr lang="ru-RU" sz="3200" dirty="0" err="1" smtClean="0">
                <a:solidFill>
                  <a:schemeClr val="tx1"/>
                </a:solidFill>
              </a:rPr>
              <a:t>Тобольского</a:t>
            </a:r>
            <a:r>
              <a:rPr lang="ru-RU" sz="3200" dirty="0" smtClean="0">
                <a:solidFill>
                  <a:schemeClr val="tx1"/>
                </a:solidFill>
              </a:rPr>
              <a:t> и Тюменского уездов </a:t>
            </a:r>
            <a:r>
              <a:rPr lang="ru-RU" sz="3200" dirty="0" err="1" smtClean="0">
                <a:solidFill>
                  <a:schemeClr val="tx1"/>
                </a:solidFill>
              </a:rPr>
              <a:t>Тобольской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</a:rPr>
              <a:t>губернии.В</a:t>
            </a:r>
            <a:r>
              <a:rPr lang="ru-RU" sz="3200" dirty="0" smtClean="0">
                <a:solidFill>
                  <a:schemeClr val="tx1"/>
                </a:solidFill>
              </a:rPr>
              <a:t> 1719 году </a:t>
            </a:r>
            <a:r>
              <a:rPr lang="ru-RU" sz="3200" dirty="0" err="1" smtClean="0">
                <a:solidFill>
                  <a:schemeClr val="tx1"/>
                </a:solidFill>
              </a:rPr>
              <a:t>тобольские</a:t>
            </a:r>
            <a:r>
              <a:rPr lang="ru-RU" sz="3200" dirty="0" smtClean="0">
                <a:solidFill>
                  <a:schemeClr val="tx1"/>
                </a:solidFill>
              </a:rPr>
              <a:t> "переведенцы" основали </a:t>
            </a:r>
            <a:r>
              <a:rPr lang="ru-RU" sz="3200" b="1" i="1" u="sng" dirty="0" err="1" smtClean="0">
                <a:solidFill>
                  <a:schemeClr val="tx1"/>
                </a:solidFill>
              </a:rPr>
              <a:t>Чернолуцкую</a:t>
            </a:r>
            <a:r>
              <a:rPr lang="ru-RU" sz="3200" b="1" i="1" u="sng" dirty="0" smtClean="0">
                <a:solidFill>
                  <a:schemeClr val="tx1"/>
                </a:solidFill>
              </a:rPr>
              <a:t> слободу </a:t>
            </a:r>
            <a:r>
              <a:rPr lang="ru-RU" sz="3200" dirty="0" smtClean="0">
                <a:solidFill>
                  <a:schemeClr val="tx1"/>
                </a:solidFill>
              </a:rPr>
              <a:t>на правом берегу Иртыша для защиты от набегов степных кочевников. Здесь проходил тракт, соединяющий Омскую крепость с первой сибирской столицей Тобольском.</a:t>
            </a:r>
            <a:r>
              <a:rPr lang="ru-RU" sz="2600" dirty="0" smtClean="0">
                <a:solidFill>
                  <a:schemeClr val="tx1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706902" y="466345"/>
            <a:ext cx="81564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908720"/>
            <a:ext cx="8041562" cy="547260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3200" dirty="0" smtClean="0">
                <a:solidFill>
                  <a:schemeClr val="tx1"/>
                </a:solidFill>
              </a:rPr>
              <a:t>Левый берег Иртыша, напротив </a:t>
            </a:r>
            <a:r>
              <a:rPr lang="ru-RU" sz="3200" dirty="0" err="1" smtClean="0">
                <a:solidFill>
                  <a:schemeClr val="tx1"/>
                </a:solidFill>
              </a:rPr>
              <a:t>Чернолуцкой</a:t>
            </a:r>
            <a:r>
              <a:rPr lang="ru-RU" sz="3200" dirty="0" smtClean="0">
                <a:solidFill>
                  <a:schemeClr val="tx1"/>
                </a:solidFill>
              </a:rPr>
              <a:t> слободы, был слабо изучен. Однако левобережье давно манило к себе переселенцев. </a:t>
            </a:r>
            <a:r>
              <a:rPr lang="ru-RU" sz="3200" b="1" i="1" u="sng" dirty="0" smtClean="0">
                <a:solidFill>
                  <a:schemeClr val="tx1"/>
                </a:solidFill>
              </a:rPr>
              <a:t>В 1745 </a:t>
            </a:r>
            <a:r>
              <a:rPr lang="ru-RU" sz="3200" dirty="0" smtClean="0">
                <a:solidFill>
                  <a:schemeClr val="tx1"/>
                </a:solidFill>
              </a:rPr>
              <a:t>году по указу губернской канцелярии был построен форпост </a:t>
            </a:r>
            <a:r>
              <a:rPr lang="ru-RU" sz="3200" b="1" i="1" u="sng" dirty="0" smtClean="0">
                <a:solidFill>
                  <a:schemeClr val="tx1"/>
                </a:solidFill>
              </a:rPr>
              <a:t>Воровской</a:t>
            </a:r>
            <a:r>
              <a:rPr lang="ru-RU" sz="3200" dirty="0" smtClean="0">
                <a:solidFill>
                  <a:schemeClr val="tx1"/>
                </a:solidFill>
              </a:rPr>
              <a:t>. Плодотворная черноземная лесостепь была открыта для заселения...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	Вскоре после строительства Новой (Горьковской) линии военных укреплений форпост потерял свое оборонительное значение и превратился в деревню Воровскую </a:t>
            </a:r>
            <a:r>
              <a:rPr lang="ru-RU" sz="3200" dirty="0" err="1" smtClean="0">
                <a:solidFill>
                  <a:schemeClr val="tx1"/>
                </a:solidFill>
              </a:rPr>
              <a:t>Кулачинской</a:t>
            </a:r>
            <a:r>
              <a:rPr lang="ru-RU" sz="3200" dirty="0" smtClean="0">
                <a:solidFill>
                  <a:schemeClr val="tx1"/>
                </a:solidFill>
              </a:rPr>
              <a:t> волости </a:t>
            </a:r>
            <a:r>
              <a:rPr lang="ru-RU" sz="3200" dirty="0" err="1" smtClean="0">
                <a:solidFill>
                  <a:schemeClr val="tx1"/>
                </a:solidFill>
              </a:rPr>
              <a:t>Тюкалинского</a:t>
            </a:r>
            <a:r>
              <a:rPr lang="ru-RU" sz="3200" dirty="0" smtClean="0">
                <a:solidFill>
                  <a:schemeClr val="tx1"/>
                </a:solidFill>
              </a:rPr>
              <a:t> уезда </a:t>
            </a:r>
            <a:r>
              <a:rPr lang="ru-RU" sz="3200" dirty="0" err="1" smtClean="0">
                <a:solidFill>
                  <a:schemeClr val="tx1"/>
                </a:solidFill>
              </a:rPr>
              <a:t>Тобольской</a:t>
            </a:r>
            <a:r>
              <a:rPr lang="ru-RU" sz="3200" dirty="0" smtClean="0">
                <a:solidFill>
                  <a:schemeClr val="tx1"/>
                </a:solidFill>
              </a:rPr>
              <a:t> губернии.</a:t>
            </a:r>
          </a:p>
          <a:p>
            <a:pPr algn="jus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6448" cy="1806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404664"/>
            <a:ext cx="8041562" cy="626469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</a:rPr>
              <a:t>	В 1853 году на сходе жителями деревни Воровской было принято решение о переименовании деревни в Любину.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Во второй половине XIX - начале XX веков происходило наиболее интенсивное заселение просторов Омского </a:t>
            </a:r>
            <a:r>
              <a:rPr lang="ru-RU" dirty="0" err="1" smtClean="0">
                <a:solidFill>
                  <a:schemeClr val="tx1"/>
                </a:solidFill>
              </a:rPr>
              <a:t>Прииртышья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Переселенцам из Курской, Тамбовской, Рязанской, Воронежской, </a:t>
            </a:r>
            <a:r>
              <a:rPr lang="ru-RU" dirty="0" err="1" smtClean="0">
                <a:solidFill>
                  <a:schemeClr val="tx1"/>
                </a:solidFill>
              </a:rPr>
              <a:t>Киевкой</a:t>
            </a:r>
            <a:r>
              <a:rPr lang="ru-RU" dirty="0" smtClean="0">
                <a:solidFill>
                  <a:schemeClr val="tx1"/>
                </a:solidFill>
              </a:rPr>
              <a:t>, Черниговской, Полтавской губерний на месте бывшего форпоста Воровского было образовано большое село, состоящее из трёх частей: </a:t>
            </a:r>
            <a:r>
              <a:rPr lang="ru-RU" dirty="0" err="1" smtClean="0">
                <a:solidFill>
                  <a:schemeClr val="tx1"/>
                </a:solidFill>
              </a:rPr>
              <a:t>Любино-Старожилы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Любино-Москали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ru-RU" dirty="0" err="1" smtClean="0">
                <a:solidFill>
                  <a:schemeClr val="tx1"/>
                </a:solidFill>
              </a:rPr>
              <a:t>Любино-Малороссы</a:t>
            </a:r>
            <a:r>
              <a:rPr lang="ru-RU" dirty="0" smtClean="0">
                <a:solidFill>
                  <a:schemeClr val="tx1"/>
                </a:solidFill>
              </a:rPr>
              <a:t>. Это село стало центром </a:t>
            </a:r>
            <a:r>
              <a:rPr lang="ru-RU" dirty="0" err="1" smtClean="0">
                <a:solidFill>
                  <a:schemeClr val="tx1"/>
                </a:solidFill>
              </a:rPr>
              <a:t>Любинской</a:t>
            </a:r>
            <a:r>
              <a:rPr lang="ru-RU" dirty="0" smtClean="0">
                <a:solidFill>
                  <a:schemeClr val="tx1"/>
                </a:solidFill>
              </a:rPr>
              <a:t> волости </a:t>
            </a:r>
            <a:r>
              <a:rPr lang="ru-RU" dirty="0" err="1" smtClean="0">
                <a:solidFill>
                  <a:schemeClr val="tx1"/>
                </a:solidFill>
              </a:rPr>
              <a:t>Тобольской</a:t>
            </a:r>
            <a:r>
              <a:rPr lang="ru-RU" dirty="0" smtClean="0">
                <a:solidFill>
                  <a:schemeClr val="tx1"/>
                </a:solidFill>
              </a:rPr>
              <a:t> губернии. Открытое движение по Транссибирской магистрали дало возможность для выхода товаров на российский и мировой рынки. Но недостаточная пропускная способность железной дороги, выявленная во время русско-японской войны 1904-1905 гг., сделала очевидной необходимость постройки новой ветки от Тюмени до Омска. В 1911 году на 52 километре от г. Омска возле деревни </a:t>
            </a:r>
            <a:r>
              <a:rPr lang="ru-RU" dirty="0" err="1" smtClean="0">
                <a:solidFill>
                  <a:schemeClr val="tx1"/>
                </a:solidFill>
              </a:rPr>
              <a:t>Новолюбино</a:t>
            </a:r>
            <a:r>
              <a:rPr lang="ru-RU" dirty="0" smtClean="0">
                <a:solidFill>
                  <a:schemeClr val="tx1"/>
                </a:solidFill>
              </a:rPr>
              <a:t> была построена железнодорожная станция </a:t>
            </a:r>
            <a:r>
              <a:rPr lang="ru-RU" dirty="0" err="1" smtClean="0">
                <a:solidFill>
                  <a:schemeClr val="tx1"/>
                </a:solidFill>
              </a:rPr>
              <a:t>Любинская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	После гражданской войны и установления советской власти территория </a:t>
            </a:r>
            <a:r>
              <a:rPr lang="ru-RU" dirty="0" err="1" smtClean="0">
                <a:solidFill>
                  <a:schemeClr val="tx1"/>
                </a:solidFill>
              </a:rPr>
              <a:t>Любинской</a:t>
            </a:r>
            <a:r>
              <a:rPr lang="ru-RU" dirty="0" smtClean="0">
                <a:solidFill>
                  <a:schemeClr val="tx1"/>
                </a:solidFill>
              </a:rPr>
              <a:t> волости перешла в состав Омской губернии. Постановление </a:t>
            </a:r>
            <a:r>
              <a:rPr lang="ru-RU" dirty="0" err="1" smtClean="0">
                <a:solidFill>
                  <a:schemeClr val="tx1"/>
                </a:solidFill>
              </a:rPr>
              <a:t>Сибревкома</a:t>
            </a:r>
            <a:r>
              <a:rPr lang="ru-RU" dirty="0" smtClean="0">
                <a:solidFill>
                  <a:schemeClr val="tx1"/>
                </a:solidFill>
              </a:rPr>
              <a:t> от 24 сентября 1924 года в Омской губернии был создан </a:t>
            </a:r>
            <a:r>
              <a:rPr lang="ru-RU" dirty="0" err="1" smtClean="0">
                <a:solidFill>
                  <a:schemeClr val="tx1"/>
                </a:solidFill>
              </a:rPr>
              <a:t>Любинский</a:t>
            </a:r>
            <a:r>
              <a:rPr lang="ru-RU" dirty="0" smtClean="0">
                <a:solidFill>
                  <a:schemeClr val="tx1"/>
                </a:solidFill>
              </a:rPr>
              <a:t> район с центром с. </a:t>
            </a:r>
            <a:r>
              <a:rPr lang="ru-RU" dirty="0" err="1" smtClean="0">
                <a:solidFill>
                  <a:schemeClr val="tx1"/>
                </a:solidFill>
              </a:rPr>
              <a:t>Новолюбино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850106"/>
          </a:xfrm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152400" h="50800" prst="softRound"/>
            <a:contourClr>
              <a:schemeClr val="accent3">
                <a:shade val="80000"/>
              </a:schemeClr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 smtClean="0"/>
              <a:t>Символы </a:t>
            </a:r>
            <a:r>
              <a:rPr lang="ru-RU" b="1" dirty="0" err="1" smtClean="0"/>
              <a:t>Любинского</a:t>
            </a:r>
            <a:r>
              <a:rPr lang="ru-RU" b="1" dirty="0" smtClean="0"/>
              <a:t> района</a:t>
            </a:r>
            <a:endParaRPr lang="ru-RU" b="1" dirty="0"/>
          </a:p>
        </p:txBody>
      </p:sp>
      <p:pic>
        <p:nvPicPr>
          <p:cNvPr id="1026" name="Picture 2" descr="C:\Users\Lyusia\Desktop\Учитель года\Классный час\Картинки и фото\a_17c0b0a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3600400" cy="3600400"/>
          </a:xfrm>
          <a:prstGeom prst="rect">
            <a:avLst/>
          </a:prstGeom>
          <a:noFill/>
        </p:spPr>
      </p:pic>
      <p:pic>
        <p:nvPicPr>
          <p:cNvPr id="1027" name="Picture 3" descr="C:\Users\Lyusia\Desktop\Учитель года\Классный час\Картинки и фото\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888432" cy="26642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5661248"/>
            <a:ext cx="41909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Герб </a:t>
            </a:r>
            <a:r>
              <a:rPr lang="ru-RU" sz="2800" b="1" i="1" dirty="0" err="1" smtClean="0"/>
              <a:t>Любинского</a:t>
            </a:r>
            <a:r>
              <a:rPr lang="ru-RU" sz="2800" b="1" i="1" dirty="0" smtClean="0"/>
              <a:t> района</a:t>
            </a:r>
            <a:endParaRPr lang="ru-RU" sz="2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5661248"/>
            <a:ext cx="42478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Флаг </a:t>
            </a:r>
            <a:r>
              <a:rPr lang="ru-RU" sz="2800" b="1" i="1" dirty="0" err="1" smtClean="0"/>
              <a:t>Любинского</a:t>
            </a:r>
            <a:r>
              <a:rPr lang="ru-RU" sz="2800" b="1" i="1" dirty="0" smtClean="0"/>
              <a:t> района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602048" cy="1143000"/>
          </a:xfrm>
          <a:effectLst>
            <a:glow rad="228600">
              <a:schemeClr val="accent2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i="1" dirty="0" smtClean="0"/>
              <a:t>Малоизвестные страницы нашей малой Родины</a:t>
            </a:r>
            <a:endParaRPr lang="ru-RU" sz="3600" b="1" i="1" dirty="0"/>
          </a:p>
        </p:txBody>
      </p:sp>
      <p:pic>
        <p:nvPicPr>
          <p:cNvPr id="5122" name="Picture 2" descr="C:\Users\Lyusia\Desktop\Учитель года\Классный час\Картинки и фото\r_11_12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5" y="1484784"/>
            <a:ext cx="3316644" cy="42484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43808" y="5903893"/>
            <a:ext cx="44230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Михайлов Фёдор Егорович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кочегар крейсера «Варяг»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146" name="Picture 2" descr="C:\Users\Lyusia\Desktop\Учитель года\Классный час\Картинки и фото\r_11_13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7992887" cy="56166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194" name="Picture 2" descr="C:\Users\Lyusia\Desktop\Учитель года\Классный час\Картинки и фото\r_11_15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7632848" cy="522674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63888" y="6021288"/>
            <a:ext cx="2957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Крейсер «Варяг»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117</TotalTime>
  <Words>152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Моя малая Родина - Любино</vt:lpstr>
      <vt:lpstr>Слайд 2</vt:lpstr>
      <vt:lpstr>История Любинского района  </vt:lpstr>
      <vt:lpstr>Слайд 4</vt:lpstr>
      <vt:lpstr>Слайд 5</vt:lpstr>
      <vt:lpstr>Символы Любинского района</vt:lpstr>
      <vt:lpstr>Малоизвестные страницы нашей малой Родины</vt:lpstr>
      <vt:lpstr>Слайд 8</vt:lpstr>
      <vt:lpstr>Слайд 9</vt:lpstr>
      <vt:lpstr>Слайд 10</vt:lpstr>
      <vt:lpstr>Семья последнего императора Николая II Романова</vt:lpstr>
      <vt:lpstr>Вклад земли нашей в великую победу 1941 – 1945 гг.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Я – гражданин России</dc:title>
  <dc:creator>Lyusia</dc:creator>
  <cp:lastModifiedBy>Lyusia</cp:lastModifiedBy>
  <cp:revision>15</cp:revision>
  <dcterms:created xsi:type="dcterms:W3CDTF">2012-03-04T16:10:13Z</dcterms:created>
  <dcterms:modified xsi:type="dcterms:W3CDTF">2012-04-12T14:18:37Z</dcterms:modified>
</cp:coreProperties>
</file>