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3&amp;img_url=http://q.foto.radikal.ru/0702/8eaecda75c30.png&amp;uinfo=ww-1349-wh-647-fw-1124-fh-448-pd-1&amp;p=3&amp;text=%D1%84%D0%BE%D1%82%D0%BE%20%D0%B7%D0%B0%D0%B9%D1%87%D0%B8%D0%BA%D0%B0%20%D0%B0%D0%BD%D0%B8%D0%BC%D0%B0%D1%88%D0%BA%D0%B0&amp;noreask=1&amp;pos=115&amp;rpt=simage&amp;lr=2334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pict/img008gif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229200"/>
            <a:ext cx="7244736" cy="13681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И.Н.Думитраш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«Золотая рыбка»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с.Салемал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Ямальский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89040"/>
            <a:ext cx="7328514" cy="1296144"/>
          </a:xfrm>
        </p:spPr>
        <p:txBody>
          <a:bodyPr>
            <a:noAutofit/>
          </a:bodyPr>
          <a:lstStyle/>
          <a:p>
            <a:r>
              <a:rPr lang="ru-RU" sz="2400" b="1" dirty="0"/>
              <a:t>Тема: «Орудия труда. Инструменты. Звук [л] и буква Л»</a:t>
            </a:r>
            <a:br>
              <a:rPr lang="ru-RU" sz="2400" b="1" dirty="0"/>
            </a:br>
            <a:r>
              <a:rPr lang="ru-RU" sz="2400" b="1" dirty="0"/>
              <a:t>Подготовительная </a:t>
            </a:r>
            <a:r>
              <a:rPr lang="ru-RU" sz="2400" b="1" dirty="0" smtClean="0"/>
              <a:t>группа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" b="7458"/>
          <a:stretch>
            <a:fillRect/>
          </a:stretch>
        </p:blipFill>
        <p:spPr bwMode="auto">
          <a:xfrm>
            <a:off x="2915816" y="332656"/>
            <a:ext cx="5813040" cy="323961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Коренные северные народы </a:t>
            </a:r>
            <a:r>
              <a:rPr lang="ru-RU" sz="3600" b="1" dirty="0" err="1" smtClean="0">
                <a:solidFill>
                  <a:srgbClr val="00B0F0"/>
                </a:solidFill>
              </a:rPr>
              <a:t>ямала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556792"/>
            <a:ext cx="4040188" cy="504056"/>
          </a:xfrm>
        </p:spPr>
        <p:txBody>
          <a:bodyPr/>
          <a:lstStyle/>
          <a:p>
            <a:r>
              <a:rPr lang="ru-RU" dirty="0" smtClean="0"/>
              <a:t>Ненцы, ханты, манси,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8765" y="1651393"/>
            <a:ext cx="4041775" cy="432048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ыряне, селькупы…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74296" y="2438400"/>
            <a:ext cx="1912504" cy="99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" y="2125871"/>
            <a:ext cx="1735054" cy="20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9"/>
          <a:stretch/>
        </p:blipFill>
        <p:spPr bwMode="auto">
          <a:xfrm>
            <a:off x="292824" y="4653137"/>
            <a:ext cx="1564618" cy="19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528">
            <a:off x="2126768" y="4724339"/>
            <a:ext cx="2747339" cy="176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206">
            <a:off x="6533371" y="4797152"/>
            <a:ext cx="2319893" cy="1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9" y="3753154"/>
            <a:ext cx="2207107" cy="16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83441"/>
            <a:ext cx="2516498" cy="191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73">
            <a:off x="2165882" y="2188571"/>
            <a:ext cx="2838157" cy="18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Орудия труда и инструменты коренных народов севера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340768"/>
            <a:ext cx="4040188" cy="720080"/>
          </a:xfrm>
        </p:spPr>
        <p:txBody>
          <a:bodyPr/>
          <a:lstStyle/>
          <a:p>
            <a:r>
              <a:rPr lang="ru-RU" dirty="0" err="1" smtClean="0"/>
              <a:t>Тынзян</a:t>
            </a:r>
            <a:r>
              <a:rPr lang="ru-RU" dirty="0" smtClean="0"/>
              <a:t>, хорей, сети, ружьё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2438400"/>
            <a:ext cx="1512168" cy="12928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576064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ешня, капкан…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92280" y="2438400"/>
            <a:ext cx="1594520" cy="1415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6" y="2348880"/>
            <a:ext cx="1529590" cy="2294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72" y="2230442"/>
            <a:ext cx="2456208" cy="162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017">
            <a:off x="4729147" y="2222267"/>
            <a:ext cx="17621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617">
            <a:off x="6948264" y="4768226"/>
            <a:ext cx="19050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44736"/>
            <a:ext cx="1875731" cy="1888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110">
            <a:off x="344551" y="4897661"/>
            <a:ext cx="1904609" cy="145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531">
            <a:off x="2189212" y="4208502"/>
            <a:ext cx="2080368" cy="1362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699">
            <a:off x="4451915" y="3876766"/>
            <a:ext cx="2316591" cy="1772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2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4355976" y="116632"/>
            <a:ext cx="4102224" cy="6552728"/>
          </a:xfrm>
        </p:spPr>
        <p:txBody>
          <a:bodyPr>
            <a:noAutofit/>
          </a:bodyPr>
          <a:lstStyle/>
          <a:p>
            <a:pPr marL="114300" indent="0" algn="l">
              <a:buNone/>
            </a:pPr>
            <a:endParaRPr lang="ru-RU" sz="1100" b="1" dirty="0" smtClean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Ненецкая Подвижная игра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Тэвасико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(«Зайчик»)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Тэвасико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санарна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Сэракоця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санарна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санарна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Тэвасико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пэдаран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Сэракоця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пэдаран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пэдаран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Тэвасико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тяха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иле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Сэракоця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тяха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иле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Мань сит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нэдангудм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нэдангудм</a:t>
            </a:r>
            <a:r>
              <a:rPr lang="ru-RU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прыгает, беленький прыгает,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вот так, прыгает.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уходи в лес,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уходи в лес.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вот так, уходи в лес.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живи дальше,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живи дальше.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отпущу на волю,</a:t>
            </a:r>
          </a:p>
          <a:p>
            <a:pPr marL="114300" indent="0" algn="l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вот так отпущу на волю».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зайчик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im2-tub-ru.yandex.net/i?id=563264814-25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1" y="1700808"/>
            <a:ext cx="2304256" cy="3036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3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Игра «Какие инструменты спрятаны на картинке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12059"/>
          <a:stretch>
            <a:fillRect/>
          </a:stretch>
        </p:blipFill>
        <p:spPr bwMode="auto">
          <a:xfrm>
            <a:off x="1406377" y="404664"/>
            <a:ext cx="6930793" cy="38625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allforchildren.ru/pictures/pict_s/img008.gif">
            <a:hlinkClick r:id="rId3" tooltip="&quot;Нажмите для просмотра полноразмерного изображения&quot; t 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9525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5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Флаги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361896" cy="639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Флаг Российской Федерации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2492896"/>
            <a:ext cx="1814221" cy="25031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Флаг ЯНАО и флаг </a:t>
            </a:r>
            <a:r>
              <a:rPr lang="ru-RU" dirty="0" err="1" smtClean="0">
                <a:solidFill>
                  <a:srgbClr val="C00000"/>
                </a:solidFill>
              </a:rPr>
              <a:t>Ямальского</a:t>
            </a:r>
            <a:r>
              <a:rPr lang="ru-RU" dirty="0" smtClean="0">
                <a:solidFill>
                  <a:srgbClr val="C00000"/>
                </a:solidFill>
              </a:rPr>
              <a:t> района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796136" y="3423294"/>
            <a:ext cx="1008112" cy="581769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64904"/>
            <a:ext cx="2289043" cy="1716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88" y="4509120"/>
            <a:ext cx="1656184" cy="20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6" y="2476710"/>
            <a:ext cx="2385392" cy="2464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8010"/>
          <a:stretch>
            <a:fillRect/>
          </a:stretch>
        </p:blipFill>
        <p:spPr bwMode="auto">
          <a:xfrm>
            <a:off x="5100122" y="621437"/>
            <a:ext cx="3358078" cy="187145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1820862" cy="2085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171</TotalTime>
  <Words>207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Тема: «Орудия труда. Инструменты. Звук [л] и буква Л» Подготовительная группа  </vt:lpstr>
      <vt:lpstr>Коренные северные народы ямала</vt:lpstr>
      <vt:lpstr>Орудия труда и инструменты коренных народов севера</vt:lpstr>
      <vt:lpstr>зайчик</vt:lpstr>
      <vt:lpstr>Игра «Какие инструменты спрятаны на картинке»</vt:lpstr>
      <vt:lpstr>Флаги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«Орудия труда. Инструменты. Звук [л] и буква Л» Подготовительная группа  </dc:title>
  <dc:creator>Admin</dc:creator>
  <cp:lastModifiedBy>Admin</cp:lastModifiedBy>
  <cp:revision>16</cp:revision>
  <dcterms:created xsi:type="dcterms:W3CDTF">2014-03-09T14:16:34Z</dcterms:created>
  <dcterms:modified xsi:type="dcterms:W3CDTF">2014-03-09T17:29:19Z</dcterms:modified>
</cp:coreProperties>
</file>