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9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4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0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0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9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8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40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16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08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21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80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62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4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20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3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5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69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35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9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32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47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28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6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30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37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74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76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82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02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76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35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40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09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09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40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3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2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19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67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7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40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32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058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88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68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40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5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195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07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77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447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0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18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09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53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333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30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7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699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99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12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63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06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309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429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1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1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9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9C25-A9FF-48C3-A3F3-7140841DC4F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17BC-2D2F-4AAD-943B-5980EAD7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0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4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6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3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0248" y="857233"/>
            <a:ext cx="4429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prstClr val="black"/>
              </a:solidFill>
            </a:endParaRPr>
          </a:p>
          <a:p>
            <a:pPr algn="ctr"/>
            <a:r>
              <a:rPr lang="ru-RU" sz="3600" b="1" dirty="0">
                <a:solidFill>
                  <a:prstClr val="black"/>
                </a:solidFill>
              </a:rPr>
              <a:t>ПУШКИН Александр Сергеевич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dirty="0">
                <a:solidFill>
                  <a:prstClr val="black"/>
                </a:solidFill>
              </a:rPr>
              <a:t>(1799 — 1837)</a:t>
            </a:r>
          </a:p>
          <a:p>
            <a:pPr algn="just"/>
            <a:r>
              <a:rPr lang="ru-RU" sz="2800" dirty="0">
                <a:solidFill>
                  <a:prstClr val="black"/>
                </a:solidFill>
              </a:rPr>
              <a:t>Русский поэт, родоначальник новой русской литературы, создатель современного русского литературного языка языка. 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59" y="714356"/>
            <a:ext cx="3708833" cy="4481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783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0" y="3071810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Начало творческого пути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</a:rPr>
              <a:t>После окончания лицея в июне 1817 в чине коллежского секретаря Пушкин был определен на службу в Коллегию иностранных дел, где не работал и дня, всецело отдавшись творчеству. К этому периоду относятся стихотворения "Вольность" (1817), "К Чаадаеву", "Деревня" (1819), "На Аракчеева" (1817 — 1820). Еще до окончания лицея, в 1817, начал писать поэму "Руслан и Людмила", которую закончил в марте 1820.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571480"/>
            <a:ext cx="8619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78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158" y="2928935"/>
            <a:ext cx="83582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</a:rPr>
              <a:t>Южная ссылка</a:t>
            </a:r>
          </a:p>
          <a:p>
            <a:r>
              <a:rPr lang="ru-RU" sz="2400" dirty="0">
                <a:solidFill>
                  <a:prstClr val="black"/>
                </a:solidFill>
              </a:rPr>
              <a:t>В мае он был сослан на юг России за то, что "наводнил Россию возмутительными стихами". Он едет в </a:t>
            </a:r>
            <a:r>
              <a:rPr lang="ru-RU" sz="2400" dirty="0" err="1">
                <a:solidFill>
                  <a:prstClr val="black"/>
                </a:solidFill>
              </a:rPr>
              <a:t>Екатеринослав</a:t>
            </a:r>
            <a:r>
              <a:rPr lang="ru-RU" sz="2400" dirty="0">
                <a:solidFill>
                  <a:prstClr val="black"/>
                </a:solidFill>
              </a:rPr>
              <a:t>, затем вместе с ними — на Кавказ, оттуда — в Крым и в сентябре — в Кишинев. За три года ссылки написаны "Кавказский пленник" (1821), "Бахчисарайский фонтан" (1823), а также "Узник", "Песнь о вещем Олеге" (1822) — образцы романтической и гражданской лирики — и многие другие стихотворения; начат роман в стихах "Евгений Онегин".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20" y="214290"/>
            <a:ext cx="4452942" cy="284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1"/>
          <a:stretch>
            <a:fillRect/>
          </a:stretch>
        </p:blipFill>
        <p:spPr bwMode="auto">
          <a:xfrm>
            <a:off x="6381752" y="214290"/>
            <a:ext cx="40293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287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282" y="3857628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Михайловское.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</a:rPr>
              <a:t>В июле 1823 Пушкина переводят в Одессу, откуда был выслан в имение матери "под надзор местного начальства". В Михайловской ссылке Пушкин сформировался как художник-реалист: продолжил писать "Евгения Онегина", начал "Бориса Годунова", написал стихи "Давыдову", "На Воронцова", "На Александра I" и другие.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282" y="214291"/>
            <a:ext cx="4714908" cy="3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0" y="357166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004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158" y="3786190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</a:rPr>
              <a:t>17 декабря 1825 узнает о восстании декабристов и аресте многих своих друзей. Опасаясь обыска, он уничтожил автобиографические записки, которые, по его словам, "могли замешать многих и, может быть, умножить число жертв". В сентябре 1826 года Пушкин получает с фельдъегерем приказ Николая I немедленно прибыть к нему в Москву (император был коронован в Кремле).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19" y="214291"/>
            <a:ext cx="56292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352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158" y="2857496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Болдинская осень.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</a:rPr>
              <a:t>В апреле 1830 Пушкин сделал Н. Гончаровой предложение, которое принято, и в сентябре уехал в свое имение Болдино, чтобы устроить дела и подготовиться к свадьбе. Эпидемия холеры вынудила его задержаться здесь на несколько месяцев. В этот период  написаны "Повести покойного Ивана Петровича Белкина", "Маленькие трагедии", "Домик в Коломне", "Сказка о попе и о работнике его </a:t>
            </a:r>
            <a:r>
              <a:rPr lang="ru-RU" sz="2400" dirty="0" err="1">
                <a:solidFill>
                  <a:prstClr val="black"/>
                </a:solidFill>
              </a:rPr>
              <a:t>Балде</a:t>
            </a:r>
            <a:r>
              <a:rPr lang="ru-RU" sz="2400" dirty="0">
                <a:solidFill>
                  <a:prstClr val="black"/>
                </a:solidFill>
              </a:rPr>
              <a:t>", стихотворения "Элегия", "Бесы", "Прощение" и множество других, закончен "Евгений Онегин".</a:t>
            </a: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283" y="214290"/>
            <a:ext cx="439959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191" y="214290"/>
            <a:ext cx="390525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2665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420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Erdyneeva Sveta</dc:creator>
  <cp:lastModifiedBy>Erdyneeva Sveta</cp:lastModifiedBy>
  <cp:revision>1</cp:revision>
  <dcterms:created xsi:type="dcterms:W3CDTF">2014-04-05T13:02:45Z</dcterms:created>
  <dcterms:modified xsi:type="dcterms:W3CDTF">2014-04-05T13:04:35Z</dcterms:modified>
</cp:coreProperties>
</file>