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8C7D71B-C5FD-4C65-821A-B263A48F4B64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EFB4183-DEA3-4A4A-AED7-30165C2408E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72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D71B-C5FD-4C65-821A-B263A48F4B64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183-DEA3-4A4A-AED7-30165C240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D71B-C5FD-4C65-821A-B263A48F4B64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183-DEA3-4A4A-AED7-30165C2408E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085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D71B-C5FD-4C65-821A-B263A48F4B64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183-DEA3-4A4A-AED7-30165C2408E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205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D71B-C5FD-4C65-821A-B263A48F4B64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183-DEA3-4A4A-AED7-30165C240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40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D71B-C5FD-4C65-821A-B263A48F4B64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183-DEA3-4A4A-AED7-30165C2408E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634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D71B-C5FD-4C65-821A-B263A48F4B64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183-DEA3-4A4A-AED7-30165C2408E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59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D71B-C5FD-4C65-821A-B263A48F4B64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183-DEA3-4A4A-AED7-30165C2408E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455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D71B-C5FD-4C65-821A-B263A48F4B64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183-DEA3-4A4A-AED7-30165C2408E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6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D71B-C5FD-4C65-821A-B263A48F4B64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183-DEA3-4A4A-AED7-30165C240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0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D71B-C5FD-4C65-821A-B263A48F4B64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183-DEA3-4A4A-AED7-30165C2408E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1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D71B-C5FD-4C65-821A-B263A48F4B64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183-DEA3-4A4A-AED7-30165C240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23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D71B-C5FD-4C65-821A-B263A48F4B64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183-DEA3-4A4A-AED7-30165C2408E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53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D71B-C5FD-4C65-821A-B263A48F4B64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183-DEA3-4A4A-AED7-30165C2408E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34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D71B-C5FD-4C65-821A-B263A48F4B64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183-DEA3-4A4A-AED7-30165C240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0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D71B-C5FD-4C65-821A-B263A48F4B64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183-DEA3-4A4A-AED7-30165C2408E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96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D71B-C5FD-4C65-821A-B263A48F4B64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183-DEA3-4A4A-AED7-30165C240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67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C7D71B-C5FD-4C65-821A-B263A48F4B64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FB4183-DEA3-4A4A-AED7-30165C240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6023" y="857233"/>
            <a:ext cx="57593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/>
          </a:p>
          <a:p>
            <a:pPr algn="ctr"/>
            <a:r>
              <a:rPr lang="ru-RU" sz="3600" b="1" dirty="0"/>
              <a:t>ПУШКИН Александр Сергеевич</a:t>
            </a:r>
          </a:p>
          <a:p>
            <a:pPr algn="ctr"/>
            <a:r>
              <a:rPr lang="ru-RU" sz="3600" b="1" dirty="0"/>
              <a:t> </a:t>
            </a:r>
            <a:r>
              <a:rPr lang="ru-RU" sz="3600" dirty="0"/>
              <a:t>(1799 — 1837)</a:t>
            </a:r>
          </a:p>
          <a:p>
            <a:pPr algn="just"/>
            <a:r>
              <a:rPr lang="ru-RU" sz="2800" dirty="0"/>
              <a:t>Русский поэт, родоначальник новой русской литературы, создатель современного русского литературного языка языка.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4631" y="1282890"/>
            <a:ext cx="2870073" cy="3468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3422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2436" y="978254"/>
            <a:ext cx="43467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Семья</a:t>
            </a:r>
          </a:p>
          <a:p>
            <a:pPr algn="just"/>
            <a:r>
              <a:rPr lang="ru-RU" sz="2400" dirty="0"/>
              <a:t>Родился 26 мая (6 июня н.с.) в Москве, в Немецкой слободе. Отец, Сергей Львович, принадлежал к старинному дворянскому роду; мать, Надежда Осиповна, урожденная Ганнибал, была внучкой Абрама Петровича Ганнибала — "арапа Петра Великого".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4269" y="2738815"/>
            <a:ext cx="2374710" cy="280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5345" y="757729"/>
            <a:ext cx="2395140" cy="265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462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3695" y="1637092"/>
            <a:ext cx="56228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Детство. Домашнее </a:t>
            </a:r>
            <a:r>
              <a:rPr lang="ru-RU" sz="2400" b="1" dirty="0"/>
              <a:t>воспитание: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прекрасное знание французского языка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любовь к чтению, русской поэзии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любовь к родному языку ему привили бабушка Мария Алексеевна Ганнибал и няня Арина Родионовна.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литературные вечера в доме Пушкиных, где собирались видные писатели.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0753" y="1747158"/>
            <a:ext cx="4233042" cy="282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357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4598" y="1269454"/>
            <a:ext cx="5741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Лицейские годы</a:t>
            </a:r>
          </a:p>
          <a:p>
            <a:pPr algn="just"/>
            <a:r>
              <a:rPr lang="ru-RU" sz="2400" dirty="0"/>
              <a:t>В 1811 году Пушкин поступил в только что открытый Царскосельский лицей — привилегированное учебное заведение. Здесь Пушкин впервые почувствовал себя поэтом: талант его был признан товарищами по лицею, среди которых были </a:t>
            </a:r>
            <a:r>
              <a:rPr lang="ru-RU" sz="2400" dirty="0" err="1"/>
              <a:t>Дельвиг</a:t>
            </a:r>
            <a:r>
              <a:rPr lang="ru-RU" sz="2400" dirty="0"/>
              <a:t>, Кюхельбекер, </a:t>
            </a:r>
            <a:r>
              <a:rPr lang="ru-RU" sz="2400" dirty="0" err="1"/>
              <a:t>Пущин</a:t>
            </a:r>
            <a:r>
              <a:rPr lang="ru-RU" sz="2400" dirty="0"/>
              <a:t>, наставниками лицея, а также такими корифеями русской литературы, Державиным, Жуковским, Батюшковым, Карамзиным.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3363" y="1933107"/>
            <a:ext cx="3632536" cy="272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4643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171</Words>
  <Application>Microsoft Office PowerPoint</Application>
  <PresentationFormat>Широкоэкранный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Garamond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Erdyneeva Sveta</dc:creator>
  <cp:lastModifiedBy>Erdyneeva Sveta</cp:lastModifiedBy>
  <cp:revision>8</cp:revision>
  <dcterms:created xsi:type="dcterms:W3CDTF">2014-04-05T12:41:18Z</dcterms:created>
  <dcterms:modified xsi:type="dcterms:W3CDTF">2014-04-05T13:01:36Z</dcterms:modified>
</cp:coreProperties>
</file>