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502BFD-55FA-4E2A-A2CE-3A3DF58FFA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175C6A-F7F8-42AC-8A70-94DA4F4120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Annabelle" pitchFamily="66" charset="0"/>
              </a:rPr>
              <a:t>Первые греческие поселения на Дону</a:t>
            </a:r>
            <a:endParaRPr lang="ru-RU" sz="7200" dirty="0">
              <a:solidFill>
                <a:srgbClr val="7030A0"/>
              </a:solidFill>
              <a:latin typeface="Annabelle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8280920" cy="403267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2.Афинский ученый Сократ шутливо утверждал, что греки расселились вокруг моря, как лягушки вокруг болота. Так ли это? Если да, то чем это можно объяснить?</a:t>
            </a:r>
          </a:p>
        </p:txBody>
      </p:sp>
    </p:spTree>
    <p:extLst>
      <p:ext uri="{BB962C8B-B14F-4D97-AF65-F5344CB8AC3E}">
        <p14:creationId xmlns:p14="http://schemas.microsoft.com/office/powerpoint/2010/main" val="11659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8352928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3.Составьте рассказ от лица любого участника событий, изображенных на рисунке.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nnabelle" pitchFamily="66" charset="0"/>
              </a:rPr>
              <a:t>Спасибо за работу!!!</a:t>
            </a:r>
            <a:endParaRPr lang="ru-RU" sz="6600" dirty="0">
              <a:solidFill>
                <a:srgbClr val="7030A0"/>
              </a:solidFill>
              <a:latin typeface="Annabelle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0300"/>
            <a:ext cx="7560839" cy="35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738"/>
            <a:ext cx="8352928" cy="36005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Внимательно рассмотрите карту и ответьте на вопросы: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.Какие события отражены на этой карте? Ответ поясните. </a:t>
            </a:r>
            <a:r>
              <a:rPr lang="ru-RU" sz="2400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.Почему греки покидали Грецию?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>
                <a:solidFill>
                  <a:schemeClr val="tx1"/>
                </a:solidFill>
              </a:rPr>
              <a:t>.Что можно сказать о связях греческих колоний с  самой Грецией?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>
                <a:solidFill>
                  <a:schemeClr val="tx1"/>
                </a:solidFill>
              </a:rPr>
              <a:t>. Какие греческие города возникли как греческие колонии?  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8316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Массовые переселения и создание колоний продолжались 300 лет (с</a:t>
            </a:r>
            <a:r>
              <a:rPr lang="en-US" dirty="0" smtClean="0">
                <a:solidFill>
                  <a:srgbClr val="7030A0"/>
                </a:solidFill>
              </a:rPr>
              <a:t> VIII</a:t>
            </a:r>
            <a:r>
              <a:rPr lang="ru-RU" dirty="0" smtClean="0">
                <a:solidFill>
                  <a:srgbClr val="7030A0"/>
                </a:solidFill>
              </a:rPr>
              <a:t> по </a:t>
            </a:r>
            <a:r>
              <a:rPr lang="en-US" dirty="0" smtClean="0">
                <a:solidFill>
                  <a:srgbClr val="7030A0"/>
                </a:solidFill>
              </a:rPr>
              <a:t>VII </a:t>
            </a:r>
            <a:r>
              <a:rPr lang="ru-RU" dirty="0" smtClean="0">
                <a:solidFill>
                  <a:srgbClr val="7030A0"/>
                </a:solidFill>
              </a:rPr>
              <a:t>вв. до н.э.)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Это время называется эпохой великой греческой колонизации.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38"/>
            <a:ext cx="8424936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 </a:t>
            </a:r>
            <a:r>
              <a:rPr lang="en-US" sz="3200" dirty="0" smtClean="0">
                <a:solidFill>
                  <a:srgbClr val="FF0000"/>
                </a:solidFill>
              </a:rPr>
              <a:t>VII </a:t>
            </a:r>
            <a:r>
              <a:rPr lang="ru-RU" sz="3200" dirty="0" smtClean="0">
                <a:solidFill>
                  <a:srgbClr val="FF0000"/>
                </a:solidFill>
              </a:rPr>
              <a:t>в. до н.э. греки стали плавать к северному побережью, а затем и к берегу Азовского (</a:t>
            </a:r>
            <a:r>
              <a:rPr lang="ru-RU" sz="3200" dirty="0" err="1" smtClean="0">
                <a:solidFill>
                  <a:srgbClr val="FF0000"/>
                </a:solidFill>
              </a:rPr>
              <a:t>Меотического</a:t>
            </a:r>
            <a:r>
              <a:rPr lang="ru-RU" sz="3200" dirty="0" smtClean="0">
                <a:solidFill>
                  <a:srgbClr val="FF0000"/>
                </a:solidFill>
              </a:rPr>
              <a:t> моря).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3267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888432" cy="23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50" y="3356992"/>
            <a:ext cx="4274234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208716" cy="28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894571" cy="4425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Находки на дне Таганрогского залива.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3135263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700808"/>
            <a:ext cx="3096344" cy="4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Елизаветинское городище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83" y="836712"/>
            <a:ext cx="4139952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3619500" cy="2724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4286250" cy="25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4640" y="3722064"/>
            <a:ext cx="202113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3170932" cy="3122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295253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2" y="3143044"/>
            <a:ext cx="3747578" cy="35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37112"/>
            <a:ext cx="2602632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Вопросы  от Клио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64168" cy="3446463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260648"/>
            <a:ext cx="3822192" cy="586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1.Зачем красить корабли в синий цвет?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127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Первые греческие поселения на Дону</vt:lpstr>
      <vt:lpstr>Внимательно рассмотрите карту и ответьте на вопросы: 1.Какие события отражены на этой карте? Ответ поясните. 2.Почему греки покидали Грецию?   3.Что можно сказать о связях греческих колоний с  самой Грецией? 4. Какие греческие города возникли как греческие колонии?    </vt:lpstr>
      <vt:lpstr>Массовые переселения и создание колоний продолжались 300 лет (с VIII по VII вв. до н.э.)</vt:lpstr>
      <vt:lpstr>В  VII в. до н.э. греки стали плавать к северному побережью, а затем и к берегу Азовского (Меотического моря). </vt:lpstr>
      <vt:lpstr>Презентация PowerPoint</vt:lpstr>
      <vt:lpstr>Находки на дне Таганрогского залива.</vt:lpstr>
      <vt:lpstr>Елизаветинское городище</vt:lpstr>
      <vt:lpstr>Презентация PowerPoint</vt:lpstr>
      <vt:lpstr>Вопросы  от Клио</vt:lpstr>
      <vt:lpstr>2.Афинский ученый Сократ шутливо утверждал, что греки расселились вокруг моря, как лягушки вокруг болота. Так ли это? Если да, то чем это можно объяснить?</vt:lpstr>
      <vt:lpstr>3.Составьте рассказ от лица любого участника событий, изображенных на рисунке.</vt:lpstr>
      <vt:lpstr>Спасибо за работу!!!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</cp:revision>
  <dcterms:created xsi:type="dcterms:W3CDTF">2011-12-12T19:26:54Z</dcterms:created>
  <dcterms:modified xsi:type="dcterms:W3CDTF">2011-12-12T20:33:01Z</dcterms:modified>
</cp:coreProperties>
</file>