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471D9AD-D595-4527-83E1-53F53014AC12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4675-A811-4DA1-A691-52932E776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D9AD-D595-4527-83E1-53F53014AC12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4675-A811-4DA1-A691-52932E776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D9AD-D595-4527-83E1-53F53014AC12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4675-A811-4DA1-A691-52932E776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D9AD-D595-4527-83E1-53F53014AC12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4675-A811-4DA1-A691-52932E776AC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D9AD-D595-4527-83E1-53F53014AC12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4675-A811-4DA1-A691-52932E776AC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D9AD-D595-4527-83E1-53F53014AC12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4675-A811-4DA1-A691-52932E776AC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D9AD-D595-4527-83E1-53F53014AC12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4675-A811-4DA1-A691-52932E776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D9AD-D595-4527-83E1-53F53014AC12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4675-A811-4DA1-A691-52932E776AC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D9AD-D595-4527-83E1-53F53014AC12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4675-A811-4DA1-A691-52932E776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D9AD-D595-4527-83E1-53F53014AC12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4675-A811-4DA1-A691-52932E776A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D9AD-D595-4527-83E1-53F53014AC12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4675-A811-4DA1-A691-52932E776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471D9AD-D595-4527-83E1-53F53014AC12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744675-A811-4DA1-A691-52932E776A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Донской край в эпоху средневековья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хазары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7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68760"/>
            <a:ext cx="6840759" cy="4217640"/>
          </a:xfrm>
        </p:spPr>
      </p:pic>
    </p:spTree>
    <p:extLst>
      <p:ext uri="{BB962C8B-B14F-4D97-AF65-F5344CB8AC3E}">
        <p14:creationId xmlns:p14="http://schemas.microsoft.com/office/powerpoint/2010/main" val="68562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80720" cy="421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2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268760"/>
            <a:ext cx="3528392" cy="4464496"/>
          </a:xfrm>
        </p:spPr>
      </p:pic>
      <p:sp>
        <p:nvSpPr>
          <p:cNvPr id="5" name="Прямоугольник 4"/>
          <p:cNvSpPr/>
          <p:nvPr/>
        </p:nvSpPr>
        <p:spPr>
          <a:xfrm>
            <a:off x="4860032" y="1124744"/>
            <a:ext cx="3275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ринятие </a:t>
            </a:r>
            <a:r>
              <a:rPr lang="ru-RU" dirty="0"/>
              <a:t>ислама Волжской </a:t>
            </a:r>
            <a:r>
              <a:rPr lang="ru-RU" dirty="0" err="1"/>
              <a:t>Булгарией</a:t>
            </a:r>
            <a:r>
              <a:rPr lang="ru-RU" dirty="0"/>
              <a:t>. В 922 году </a:t>
            </a:r>
            <a:r>
              <a:rPr lang="ru-RU" dirty="0" err="1"/>
              <a:t>Эльтебер</a:t>
            </a:r>
            <a:r>
              <a:rPr lang="ru-RU" dirty="0"/>
              <a:t> в поисках поддержки против хазарского каганата, приглашает посольство из Багдада во главе с Ибн </a:t>
            </a:r>
            <a:r>
              <a:rPr lang="ru-RU" dirty="0" err="1"/>
              <a:t>Фадланом</a:t>
            </a:r>
            <a:r>
              <a:rPr lang="ru-RU" dirty="0"/>
              <a:t> и официально объявляет о принятии ислама в качестве государственной религией своих подопечных и принимает титул Эмира. С того времени на территории современной России строятся мечети и медресе. </a:t>
            </a:r>
          </a:p>
        </p:txBody>
      </p:sp>
    </p:spTree>
    <p:extLst>
      <p:ext uri="{BB962C8B-B14F-4D97-AF65-F5344CB8AC3E}">
        <p14:creationId xmlns:p14="http://schemas.microsoft.com/office/powerpoint/2010/main" val="29072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96752"/>
            <a:ext cx="3456384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276872"/>
            <a:ext cx="3336032" cy="33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52736"/>
            <a:ext cx="7488832" cy="4608512"/>
          </a:xfrm>
        </p:spPr>
      </p:pic>
    </p:spTree>
    <p:extLst>
      <p:ext uri="{BB962C8B-B14F-4D97-AF65-F5344CB8AC3E}">
        <p14:creationId xmlns:p14="http://schemas.microsoft.com/office/powerpoint/2010/main" val="351825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20889"/>
            <a:ext cx="2304256" cy="165618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Хазарская       держава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124744"/>
            <a:ext cx="52565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5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196752"/>
            <a:ext cx="6762344" cy="4320480"/>
          </a:xfrm>
        </p:spPr>
      </p:pic>
    </p:spTree>
    <p:extLst>
      <p:ext uri="{BB962C8B-B14F-4D97-AF65-F5344CB8AC3E}">
        <p14:creationId xmlns:p14="http://schemas.microsoft.com/office/powerpoint/2010/main" val="86582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68760"/>
            <a:ext cx="6840760" cy="4093815"/>
          </a:xfrm>
        </p:spPr>
      </p:pic>
    </p:spTree>
    <p:extLst>
      <p:ext uri="{BB962C8B-B14F-4D97-AF65-F5344CB8AC3E}">
        <p14:creationId xmlns:p14="http://schemas.microsoft.com/office/powerpoint/2010/main" val="156013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84784"/>
            <a:ext cx="6408712" cy="4176464"/>
          </a:xfrm>
        </p:spPr>
      </p:pic>
    </p:spTree>
    <p:extLst>
      <p:ext uri="{BB962C8B-B14F-4D97-AF65-F5344CB8AC3E}">
        <p14:creationId xmlns:p14="http://schemas.microsoft.com/office/powerpoint/2010/main" val="301857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268760"/>
            <a:ext cx="6768752" cy="4392488"/>
          </a:xfrm>
        </p:spPr>
      </p:pic>
    </p:spTree>
    <p:extLst>
      <p:ext uri="{BB962C8B-B14F-4D97-AF65-F5344CB8AC3E}">
        <p14:creationId xmlns:p14="http://schemas.microsoft.com/office/powerpoint/2010/main" val="19585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96752"/>
            <a:ext cx="6768752" cy="4146773"/>
          </a:xfrm>
        </p:spPr>
      </p:pic>
    </p:spTree>
    <p:extLst>
      <p:ext uri="{BB962C8B-B14F-4D97-AF65-F5344CB8AC3E}">
        <p14:creationId xmlns:p14="http://schemas.microsoft.com/office/powerpoint/2010/main" val="408074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68760"/>
            <a:ext cx="6912768" cy="4248472"/>
          </a:xfrm>
        </p:spPr>
      </p:pic>
    </p:spTree>
    <p:extLst>
      <p:ext uri="{BB962C8B-B14F-4D97-AF65-F5344CB8AC3E}">
        <p14:creationId xmlns:p14="http://schemas.microsoft.com/office/powerpoint/2010/main" val="4016942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</TotalTime>
  <Words>62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Донской край в эпоху средневековья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Донской край в эпоху средневековья</dc:title>
  <dc:creator>Елена</dc:creator>
  <cp:lastModifiedBy>Елена</cp:lastModifiedBy>
  <cp:revision>4</cp:revision>
  <dcterms:created xsi:type="dcterms:W3CDTF">2012-01-23T20:25:34Z</dcterms:created>
  <dcterms:modified xsi:type="dcterms:W3CDTF">2012-08-07T11:01:10Z</dcterms:modified>
</cp:coreProperties>
</file>