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8EDC323-036D-4740-8A13-9C0A1ED75726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88033EE-80F8-4A1F-9DEC-9AA819084F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Deutsch Gothic" pitchFamily="34" charset="0"/>
              </a:rPr>
              <a:t>скифы</a:t>
            </a:r>
            <a:endParaRPr lang="ru-RU" sz="8000" dirty="0">
              <a:solidFill>
                <a:srgbClr val="C00000"/>
              </a:solidFill>
              <a:latin typeface="Deutsch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18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4581128"/>
            <a:ext cx="3467471" cy="1080120"/>
          </a:xfrm>
        </p:spPr>
        <p:txBody>
          <a:bodyPr/>
          <a:lstStyle/>
          <a:p>
            <a:r>
              <a:rPr lang="ru-RU" b="0" dirty="0">
                <a:solidFill>
                  <a:srgbClr val="FF0000"/>
                </a:solidFill>
              </a:rPr>
              <a:t>Скифы эпохи расцвета скифского царства.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268760"/>
            <a:ext cx="6264696" cy="3744416"/>
          </a:xfrm>
        </p:spPr>
      </p:pic>
    </p:spTree>
    <p:extLst>
      <p:ext uri="{BB962C8B-B14F-4D97-AF65-F5344CB8AC3E}">
        <p14:creationId xmlns:p14="http://schemas.microsoft.com/office/powerpoint/2010/main" val="1442959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15616" y="1268760"/>
            <a:ext cx="1800201" cy="424847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Book Antiqua" pitchFamily="18" charset="0"/>
              </a:rPr>
              <a:t>Изображение мужчин на скифской вазе. Разве можно сказать, что этот сосуд был изготовлен диким народом в отсталой стране?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196752"/>
            <a:ext cx="4896544" cy="4320480"/>
          </a:xfrm>
        </p:spPr>
      </p:pic>
    </p:spTree>
    <p:extLst>
      <p:ext uri="{BB962C8B-B14F-4D97-AF65-F5344CB8AC3E}">
        <p14:creationId xmlns:p14="http://schemas.microsoft.com/office/powerpoint/2010/main" val="257364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814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Владимир Соловьев. "Скифы"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276873"/>
            <a:ext cx="6840760" cy="3456384"/>
          </a:xfrm>
        </p:spPr>
      </p:pic>
    </p:spTree>
    <p:extLst>
      <p:ext uri="{BB962C8B-B14F-4D97-AF65-F5344CB8AC3E}">
        <p14:creationId xmlns:p14="http://schemas.microsoft.com/office/powerpoint/2010/main" val="767765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7056783" cy="4608512"/>
          </a:xfrm>
        </p:spPr>
      </p:pic>
    </p:spTree>
    <p:extLst>
      <p:ext uri="{BB962C8B-B14F-4D97-AF65-F5344CB8AC3E}">
        <p14:creationId xmlns:p14="http://schemas.microsoft.com/office/powerpoint/2010/main" val="3387709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3107431" cy="446449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Скифы были прекрасными наездниками, лучниками. Они носили островерхие шапки из овчины. Папахи у мужчин северного </a:t>
            </a:r>
            <a:r>
              <a:rPr lang="ru-RU" dirty="0" err="1">
                <a:solidFill>
                  <a:srgbClr val="C00000"/>
                </a:solidFill>
              </a:rPr>
              <a:t>кавказа</a:t>
            </a:r>
            <a:r>
              <a:rPr lang="ru-RU" dirty="0">
                <a:solidFill>
                  <a:srgbClr val="C00000"/>
                </a:solidFill>
              </a:rPr>
              <a:t> - не что иное, как видоизмененная шапка скифов. Похожие на скифские шапки - так называемые кубанки - совсем недавно носили наши казаки</a:t>
            </a:r>
            <a:r>
              <a:rPr lang="ru-RU" dirty="0"/>
              <a:t>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24744"/>
            <a:ext cx="3744416" cy="4464496"/>
          </a:xfrm>
        </p:spPr>
      </p:pic>
    </p:spTree>
    <p:extLst>
      <p:ext uri="{BB962C8B-B14F-4D97-AF65-F5344CB8AC3E}">
        <p14:creationId xmlns:p14="http://schemas.microsoft.com/office/powerpoint/2010/main" val="239796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24744"/>
            <a:ext cx="6400800" cy="720080"/>
          </a:xfrm>
        </p:spPr>
        <p:txBody>
          <a:bodyPr>
            <a:noAutofit/>
          </a:bodyPr>
          <a:lstStyle/>
          <a:p>
            <a:r>
              <a:rPr lang="ru-RU" sz="2000" dirty="0"/>
              <a:t>Богиня </a:t>
            </a:r>
            <a:r>
              <a:rPr lang="ru-RU" sz="2000" dirty="0" err="1"/>
              <a:t>Табити</a:t>
            </a:r>
            <a:r>
              <a:rPr lang="ru-RU" sz="2000" dirty="0"/>
              <a:t>, которой поклонялись скифы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916832"/>
            <a:ext cx="5760640" cy="3798912"/>
          </a:xfrm>
        </p:spPr>
      </p:pic>
    </p:spTree>
    <p:extLst>
      <p:ext uri="{BB962C8B-B14F-4D97-AF65-F5344CB8AC3E}">
        <p14:creationId xmlns:p14="http://schemas.microsoft.com/office/powerpoint/2010/main" val="42803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676400"/>
            <a:ext cx="2411363" cy="3505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30496"/>
            <a:ext cx="52565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98638"/>
            <a:ext cx="252028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2184946"/>
            <a:ext cx="2160241" cy="24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62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3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3672408" cy="482453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8200" y="1052736"/>
            <a:ext cx="3124200" cy="482453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2000" dirty="0" smtClean="0">
                <a:solidFill>
                  <a:srgbClr val="7030A0"/>
                </a:solidFill>
                <a:latin typeface="Annabelle" pitchFamily="66" charset="0"/>
              </a:rPr>
              <a:t>  У </a:t>
            </a:r>
            <a:r>
              <a:rPr lang="ru-RU" sz="2000" dirty="0">
                <a:solidFill>
                  <a:srgbClr val="7030A0"/>
                </a:solidFill>
                <a:latin typeface="Annabelle" pitchFamily="66" charset="0"/>
              </a:rPr>
              <a:t>скифов, как и у кельтов, был обычай отрубать голову врага и с гордостью преподносить ее своему царю. </a:t>
            </a:r>
            <a:r>
              <a:rPr lang="ru-RU" sz="2000" dirty="0" err="1">
                <a:solidFill>
                  <a:srgbClr val="7030A0"/>
                </a:solidFill>
                <a:latin typeface="Annabelle" pitchFamily="66" charset="0"/>
              </a:rPr>
              <a:t>Земечу</a:t>
            </a:r>
            <a:r>
              <a:rPr lang="ru-RU" sz="2000" dirty="0">
                <a:solidFill>
                  <a:srgbClr val="7030A0"/>
                </a:solidFill>
                <a:latin typeface="Annabelle" pitchFamily="66" charset="0"/>
              </a:rPr>
              <a:t>, что и сегодня у некоторых народов Северного Кавказа этот обычай сохранился. Так живучи обычаи!..</a:t>
            </a:r>
          </a:p>
        </p:txBody>
      </p:sp>
    </p:spTree>
    <p:extLst>
      <p:ext uri="{BB962C8B-B14F-4D97-AF65-F5344CB8AC3E}">
        <p14:creationId xmlns:p14="http://schemas.microsoft.com/office/powerpoint/2010/main" val="396525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953001" y="908720"/>
            <a:ext cx="3219399" cy="4824536"/>
          </a:xfrm>
        </p:spPr>
        <p:txBody>
          <a:bodyPr>
            <a:normAutofit/>
          </a:bodyPr>
          <a:lstStyle/>
          <a:p>
            <a:endParaRPr lang="ru-RU" sz="2000" dirty="0" smtClean="0">
              <a:solidFill>
                <a:srgbClr val="C00000"/>
              </a:solidFill>
              <a:latin typeface="Annabelle" pitchFamily="66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Annabelle" pitchFamily="66" charset="0"/>
              </a:rPr>
              <a:t>Скифские </a:t>
            </a:r>
            <a:r>
              <a:rPr lang="ru-RU" sz="2000" dirty="0">
                <a:solidFill>
                  <a:srgbClr val="C00000"/>
                </a:solidFill>
                <a:latin typeface="Annabelle" pitchFamily="66" charset="0"/>
              </a:rPr>
              <a:t>воины. Женщины </a:t>
            </a:r>
            <a:r>
              <a:rPr lang="ru-RU" sz="2000" dirty="0" err="1">
                <a:solidFill>
                  <a:srgbClr val="C00000"/>
                </a:solidFill>
                <a:latin typeface="Annabelle" pitchFamily="66" charset="0"/>
              </a:rPr>
              <a:t>Скифии</a:t>
            </a:r>
            <a:r>
              <a:rPr lang="ru-RU" sz="2000" dirty="0">
                <a:solidFill>
                  <a:srgbClr val="C00000"/>
                </a:solidFill>
                <a:latin typeface="Annabelle" pitchFamily="66" charset="0"/>
              </a:rPr>
              <a:t> также участвовали в войнах. Это говорит не только о пережитках матриархата в обществе скифов, но и о высоком положении женщин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08720"/>
            <a:ext cx="3960440" cy="4824536"/>
          </a:xfrm>
        </p:spPr>
      </p:pic>
    </p:spTree>
    <p:extLst>
      <p:ext uri="{BB962C8B-B14F-4D97-AF65-F5344CB8AC3E}">
        <p14:creationId xmlns:p14="http://schemas.microsoft.com/office/powerpoint/2010/main" val="160535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60033" y="1124744"/>
            <a:ext cx="3312368" cy="446449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B050"/>
                </a:solidFill>
                <a:latin typeface="Annabelle" pitchFamily="66" charset="0"/>
              </a:rPr>
              <a:t>Так выглядели скифы, жившие в 5-4 в. до н.э. Облик восстановлен по черепам методом Герасимова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3748608" cy="4536503"/>
          </a:xfrm>
        </p:spPr>
      </p:pic>
    </p:spTree>
    <p:extLst>
      <p:ext uri="{BB962C8B-B14F-4D97-AF65-F5344CB8AC3E}">
        <p14:creationId xmlns:p14="http://schemas.microsoft.com/office/powerpoint/2010/main" val="268863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1" y="1124744"/>
            <a:ext cx="3147391" cy="453650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Annabelle" pitchFamily="66" charset="0"/>
              </a:rPr>
              <a:t>Персидская империя в период своего расцвета в XI веке до н.э. и окружающие ее народы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3888432" cy="4608511"/>
          </a:xfrm>
        </p:spPr>
      </p:pic>
    </p:spTree>
    <p:extLst>
      <p:ext uri="{BB962C8B-B14F-4D97-AF65-F5344CB8AC3E}">
        <p14:creationId xmlns:p14="http://schemas.microsoft.com/office/powerpoint/2010/main" val="1817824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1" y="1124744"/>
            <a:ext cx="3219399" cy="4536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Глядя на этот рисунок, так и хочется сказать словами А. Блока: "Да, скифы мы!". Но не азиаты мы. Мы - самостоятельный </a:t>
            </a:r>
            <a:r>
              <a:rPr lang="ru-RU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суперэтнос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который за 5 тысяч лет своего существования изменял несколько раз свое название, побывал под властью многих завоевателей, но при этом не только не исчез, а напротив, развил свою культуру, создал свою цивилизацию "меж двух враждебных рас - монголов и </a:t>
            </a:r>
            <a:r>
              <a:rPr lang="ru-RU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Европы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3744416" cy="4608512"/>
          </a:xfrm>
        </p:spPr>
      </p:pic>
    </p:spTree>
    <p:extLst>
      <p:ext uri="{BB962C8B-B14F-4D97-AF65-F5344CB8AC3E}">
        <p14:creationId xmlns:p14="http://schemas.microsoft.com/office/powerpoint/2010/main" val="338639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5" y="1124744"/>
            <a:ext cx="3456384" cy="44644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Annabelle" pitchFamily="66" charset="0"/>
              </a:rPr>
              <a:t> На </a:t>
            </a:r>
            <a:r>
              <a:rPr lang="ru-RU" sz="1800" dirty="0">
                <a:solidFill>
                  <a:srgbClr val="FF0000"/>
                </a:solidFill>
                <a:latin typeface="Annabelle" pitchFamily="66" charset="0"/>
              </a:rPr>
              <a:t>смену </a:t>
            </a:r>
            <a:r>
              <a:rPr lang="ru-RU" sz="1800" dirty="0" smtClean="0">
                <a:solidFill>
                  <a:srgbClr val="FF0000"/>
                </a:solidFill>
                <a:latin typeface="Annabelle" pitchFamily="66" charset="0"/>
              </a:rPr>
              <a:t>скифам </a:t>
            </a:r>
            <a:r>
              <a:rPr lang="ru-RU" sz="1800" dirty="0">
                <a:solidFill>
                  <a:srgbClr val="FF0000"/>
                </a:solidFill>
                <a:latin typeface="Annabelle" pitchFamily="66" charset="0"/>
              </a:rPr>
              <a:t>пришли новые завоеватели - сарматы и аланы. Но они были потомками все тех же </a:t>
            </a:r>
            <a:r>
              <a:rPr lang="ru-RU" sz="1800" dirty="0" err="1">
                <a:solidFill>
                  <a:srgbClr val="FF0000"/>
                </a:solidFill>
                <a:latin typeface="Annabelle" pitchFamily="66" charset="0"/>
              </a:rPr>
              <a:t>кимров</a:t>
            </a:r>
            <a:r>
              <a:rPr lang="ru-RU" sz="1800" dirty="0">
                <a:solidFill>
                  <a:srgbClr val="FF0000"/>
                </a:solidFill>
                <a:latin typeface="Annabelle" pitchFamily="66" charset="0"/>
              </a:rPr>
              <a:t>-скифов</a:t>
            </a:r>
            <a:r>
              <a:rPr lang="ru-RU" sz="1800" dirty="0" smtClean="0">
                <a:solidFill>
                  <a:srgbClr val="FF0000"/>
                </a:solidFill>
                <a:latin typeface="Annabelle" pitchFamily="66" charset="0"/>
              </a:rPr>
              <a:t>.. </a:t>
            </a:r>
            <a:r>
              <a:rPr lang="ru-RU" sz="1800" dirty="0">
                <a:solidFill>
                  <a:srgbClr val="FF0000"/>
                </a:solidFill>
                <a:latin typeface="Annabelle" pitchFamily="66" charset="0"/>
              </a:rPr>
              <a:t>Новые </a:t>
            </a:r>
            <a:r>
              <a:rPr lang="ru-RU" sz="1800" dirty="0" smtClean="0">
                <a:solidFill>
                  <a:srgbClr val="FF0000"/>
                </a:solidFill>
                <a:latin typeface="Annabelle" pitchFamily="66" charset="0"/>
              </a:rPr>
              <a:t>народы назывались </a:t>
            </a:r>
            <a:r>
              <a:rPr lang="ru-RU" sz="1800" dirty="0">
                <a:solidFill>
                  <a:srgbClr val="FF0000"/>
                </a:solidFill>
                <a:latin typeface="Annabelle" pitchFamily="66" charset="0"/>
              </a:rPr>
              <a:t>сарматами. Посмотрите внимательно на этого мужчину. Это же предок донского казака.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3744416" cy="4536504"/>
          </a:xfrm>
        </p:spPr>
      </p:pic>
    </p:spTree>
    <p:extLst>
      <p:ext uri="{BB962C8B-B14F-4D97-AF65-F5344CB8AC3E}">
        <p14:creationId xmlns:p14="http://schemas.microsoft.com/office/powerpoint/2010/main" val="356469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1" y="1052736"/>
            <a:ext cx="3147391" cy="46085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B050"/>
                </a:solidFill>
                <a:latin typeface="Annabelle" pitchFamily="66" charset="0"/>
              </a:rPr>
              <a:t>В начале первого тысячелетия новой эры на историческую арену выступили аланы (на юге) и вандалы (на севере). Те и другие ненавидели Рим и пытались его разрушить. Объединившись, они достигали этой цели. </a:t>
            </a:r>
            <a:r>
              <a:rPr lang="ru-RU" sz="1800" dirty="0" smtClean="0">
                <a:solidFill>
                  <a:srgbClr val="00B050"/>
                </a:solidFill>
                <a:latin typeface="Annabelle" pitchFamily="66" charset="0"/>
              </a:rPr>
              <a:t>Предками </a:t>
            </a:r>
            <a:r>
              <a:rPr lang="ru-RU" sz="1800" dirty="0">
                <a:solidFill>
                  <a:srgbClr val="00B050"/>
                </a:solidFill>
                <a:latin typeface="Annabelle" pitchFamily="66" charset="0"/>
              </a:rPr>
              <a:t>вандалов, вероятно, были кельты, а аланов - скифы.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52736"/>
            <a:ext cx="3744416" cy="4680520"/>
          </a:xfrm>
        </p:spPr>
      </p:pic>
    </p:spTree>
    <p:extLst>
      <p:ext uri="{BB962C8B-B14F-4D97-AF65-F5344CB8AC3E}">
        <p14:creationId xmlns:p14="http://schemas.microsoft.com/office/powerpoint/2010/main" val="384365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7496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Картина В.И. Васнецова "Битва русских со скифами". Подобные стычки вполне могли иметь место на севере </a:t>
            </a:r>
            <a:r>
              <a:rPr lang="ru-RU" sz="1600" dirty="0" err="1">
                <a:solidFill>
                  <a:srgbClr val="002060"/>
                </a:solidFill>
                <a:latin typeface="Arial Narrow" pitchFamily="34" charset="0"/>
              </a:rPr>
              <a:t>Скифии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</a:rPr>
              <a:t>. Русы тогда контролировали земли в бассейне верхней Волги, Северной Двины и Онеги.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671762"/>
            <a:ext cx="7200800" cy="3061494"/>
          </a:xfrm>
        </p:spPr>
      </p:pic>
    </p:spTree>
    <p:extLst>
      <p:ext uri="{BB962C8B-B14F-4D97-AF65-F5344CB8AC3E}">
        <p14:creationId xmlns:p14="http://schemas.microsoft.com/office/powerpoint/2010/main" val="2898569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</TotalTime>
  <Words>385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скифы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Картина В.И. Васнецова "Битва русских со скифами". Подобные стычки вполне могли иметь место на севере Скифии. Русы тогда контролировали земли в бассейне верхней Волги, Северной Двины и Онеги.</vt:lpstr>
      <vt:lpstr>Скифы эпохи расцвета скифского царства.</vt:lpstr>
      <vt:lpstr>Презентация PowerPoint</vt:lpstr>
      <vt:lpstr>Владимир Соловьев. "Скифы"</vt:lpstr>
      <vt:lpstr>Презентация PowerPoint</vt:lpstr>
      <vt:lpstr>Скифы были прекрасными наездниками, лучниками. Они носили островерхие шапки из овчины. Папахи у мужчин северного кавказа - не что иное, как видоизмененная шапка скифов. Похожие на скифские шапки - так называемые кубанки - совсем недавно носили наши казаки.</vt:lpstr>
      <vt:lpstr>Богиня Табити, которой поклонялись скифы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скифы</dc:title>
  <dc:creator>Елена</dc:creator>
  <cp:lastModifiedBy>Елена</cp:lastModifiedBy>
  <cp:revision>5</cp:revision>
  <dcterms:created xsi:type="dcterms:W3CDTF">2011-11-28T19:06:41Z</dcterms:created>
  <dcterms:modified xsi:type="dcterms:W3CDTF">2012-08-07T11:01:47Z</dcterms:modified>
</cp:coreProperties>
</file>