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60" r:id="rId6"/>
    <p:sldId id="275" r:id="rId7"/>
    <p:sldId id="271" r:id="rId8"/>
    <p:sldId id="272" r:id="rId9"/>
    <p:sldId id="273" r:id="rId10"/>
    <p:sldId id="274" r:id="rId11"/>
    <p:sldId id="259" r:id="rId12"/>
    <p:sldId id="261" r:id="rId13"/>
    <p:sldId id="263" r:id="rId14"/>
    <p:sldId id="262" r:id="rId15"/>
    <p:sldId id="264" r:id="rId16"/>
    <p:sldId id="265" r:id="rId17"/>
    <p:sldId id="266" r:id="rId18"/>
    <p:sldId id="270" r:id="rId19"/>
    <p:sldId id="267" r:id="rId20"/>
    <p:sldId id="268" r:id="rId21"/>
    <p:sldId id="269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F3B096-D9B4-4FDA-B508-B20492D7DB0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06E12B-A57A-4BAC-9FF7-03550847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B096-D9B4-4FDA-B508-B20492D7DB0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6E12B-A57A-4BAC-9FF7-03550847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FF3B096-D9B4-4FDA-B508-B20492D7DB0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06E12B-A57A-4BAC-9FF7-03550847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B096-D9B4-4FDA-B508-B20492D7DB0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6E12B-A57A-4BAC-9FF7-03550847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F3B096-D9B4-4FDA-B508-B20492D7DB0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06E12B-A57A-4BAC-9FF7-03550847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B096-D9B4-4FDA-B508-B20492D7DB0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6E12B-A57A-4BAC-9FF7-03550847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B096-D9B4-4FDA-B508-B20492D7DB0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6E12B-A57A-4BAC-9FF7-03550847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B096-D9B4-4FDA-B508-B20492D7DB0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6E12B-A57A-4BAC-9FF7-03550847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F3B096-D9B4-4FDA-B508-B20492D7DB0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6E12B-A57A-4BAC-9FF7-03550847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B096-D9B4-4FDA-B508-B20492D7DB0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6E12B-A57A-4BAC-9FF7-03550847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3B096-D9B4-4FDA-B508-B20492D7DB0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6E12B-A57A-4BAC-9FF7-035508473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FF3B096-D9B4-4FDA-B508-B20492D7DB0B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06E12B-A57A-4BAC-9FF7-035508473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895732"/>
          </a:xfrm>
        </p:spPr>
        <p:txBody>
          <a:bodyPr/>
          <a:lstStyle/>
          <a:p>
            <a:r>
              <a:rPr lang="ru-RU" dirty="0" smtClean="0"/>
              <a:t>География алтайского края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i="1" dirty="0" smtClean="0"/>
              <a:t>природа</a:t>
            </a:r>
            <a:br>
              <a:rPr lang="ru-RU" sz="3200" i="1" dirty="0" smtClean="0"/>
            </a:br>
            <a:r>
              <a:rPr lang="ru-RU" sz="3200" i="1" dirty="0" smtClean="0"/>
              <a:t> 8 класс    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357694"/>
            <a:ext cx="5114778" cy="18573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FFC000"/>
                </a:solidFill>
              </a:rPr>
              <a:t>Учитель: Постнова Н.А.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Program Files\Microsoft Office\CLIPART\PUB60COR\NA01858_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357166"/>
            <a:ext cx="1500198" cy="1428760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CLIPART\PUB60COR\NA00809_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285993"/>
            <a:ext cx="1643073" cy="1643074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CLIPART\PUB60COR\AN04191_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4429132"/>
            <a:ext cx="1814513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285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Осень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357430"/>
            <a:ext cx="3429000" cy="421484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Устанавливается с конца августа, когда появляются первые заморозки. </a:t>
            </a:r>
          </a:p>
          <a:p>
            <a:pPr algn="ctr"/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Уменьшается приток солнечного тепла, значительно понижается  температура воздуха. В сентябре теплые дни сменяются холодными ночами, погода неустойчивая, часты дожди. Как правило, во второй половине  сентября бывают возвраты тепла  - «бабье лето». </a:t>
            </a:r>
            <a:r>
              <a:rPr lang="ru-RU" sz="1800" dirty="0" smtClean="0">
                <a:solidFill>
                  <a:srgbClr val="00B0F0"/>
                </a:solidFill>
              </a:rPr>
              <a:t>Какой период  климатологи называют предзимьем, сколько он длится?</a:t>
            </a:r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18435" name="Picture 3" descr="D:\Мои документы\Наталья\Наука\9\Тютюнков\Tutunkov\38\PICT00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357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214554"/>
            <a:ext cx="3429000" cy="407196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 территории нашего края  от слияния Бии и Катуни берет начало великая река России Обь. Вместе с Иртышем она является  самой длинной рекой страны. А после  Лены и Енисея третьей по годовому стоку. </a:t>
            </a:r>
          </a:p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Какова длина  Оби в пределах края?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D:\природа\Природа\25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28586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Озера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357430"/>
            <a:ext cx="3429000" cy="37147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крае более 11 000 озер. Самое  крупное  по площади  - </a:t>
            </a:r>
          </a:p>
          <a:p>
            <a:pPr algn="ctr"/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Кулундинское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(728км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). Самое  глубокое - 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Ая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(21,7 м).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Назовите самое соленое озеро Алтайского края и его соленость.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5122" name="Picture 2" descr="D:\природа\Природа\IMG0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35730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реки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143116"/>
            <a:ext cx="3429000" cy="41434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крае насчитывается более 17 000 рек. Из них 776 имеют длину более 10 км, 32  реки – более 100 км,  5 рек – более 500 км.</a:t>
            </a:r>
          </a:p>
          <a:p>
            <a:pPr algn="ctr"/>
            <a:endParaRPr lang="ru-RU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Перечислите крупнейшие реки края.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7171" name="Picture 3" descr="D:\природа\Природа\Mount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643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Хозяйственное значение рек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857496"/>
            <a:ext cx="3429000" cy="342902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Судоходство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Водоснабжение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Орошение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Энергетика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Рыболовство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Рекреационные ресурсы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Какие из выше перечисленных отраслей наименее развиты на реках края? Почему?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Documents and Settings\Пользователь\Рабочий стол\11.2Н\Изображение\Изображение 0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643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Растительность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928934"/>
            <a:ext cx="3429000" cy="335758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Дикая роза – шиповник</a:t>
            </a:r>
          </a:p>
          <a:p>
            <a:pPr algn="ctr"/>
            <a:endParaRPr lang="ru-RU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Назовите лекарственные растения, встречающиеся в Алтайском крае.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8194" name="Picture 2" descr="D:\природа\Природа\ROSE-1~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643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Растительность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857496"/>
            <a:ext cx="3429000" cy="234637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Сосна обыкновенная</a:t>
            </a:r>
          </a:p>
          <a:p>
            <a:pPr algn="ctr"/>
            <a:endParaRPr lang="ru-RU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Какие представители деревьев и кустарников наиболее распространены в крае?</a:t>
            </a:r>
          </a:p>
          <a:p>
            <a:pPr algn="ctr"/>
            <a:endParaRPr lang="ru-RU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D:\природа\Природа\SOL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5716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Растительность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857496"/>
            <a:ext cx="3429000" cy="234637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Лесостепь  -  зона  берез и осин</a:t>
            </a:r>
          </a:p>
          <a:p>
            <a:pPr algn="ctr"/>
            <a:endParaRPr lang="ru-RU" sz="1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rgbClr val="00B0F0"/>
                </a:solidFill>
              </a:rPr>
              <a:t>Какие почвы встречаются в лесостепной зоне Алтайского края?</a:t>
            </a:r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10242" name="Picture 2" descr="D:\природа\Природа\TREES07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Животные каких природных зон встречаются в природе  Алтая?</a:t>
            </a:r>
          </a:p>
          <a:p>
            <a:pPr algn="ctr"/>
            <a:endParaRPr lang="ru-RU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8" name="Picture 2" descr="C:\Documents and Settings\Пользователь\Рабочий стол\11.2Н\Изображение\Изображение 0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Насекомые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571744"/>
            <a:ext cx="3429000" cy="36433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Самый многочисленный  класс – насекомые</a:t>
            </a:r>
          </a:p>
          <a:p>
            <a:pPr algn="ctr"/>
            <a:endParaRPr lang="ru-RU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Каково их значение в ведении сельского хозяйства? Приведите примеры.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1267" name="Picture 3" descr="D:\природа\Природа\JUMP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Географическое положение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293144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Алтайский край расположен на юге Западносибирской равнины. Столицей края является город Барнаул. </a:t>
            </a:r>
          </a:p>
          <a:p>
            <a:pPr algn="ctr"/>
            <a:endParaRPr lang="ru-RU" sz="2000" dirty="0" smtClean="0">
              <a:solidFill>
                <a:srgbClr val="FFC000"/>
              </a:solidFill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С какими территориями России и зарубежья граничит  Алтайский край?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Documents and Settings\Пользователь\Рабочий стол\11.2Н\Изображение\Изображение 0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5716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Млекопитающие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Сколько видов млекопитающих  обитает в крае? 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2290" name="Picture 2" descr="D:\природа\Природа\FOX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271713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Утка- кряква является одним из популярных представителей орнитофауны края.</a:t>
            </a: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Сколько видов птиц обитает в Алтайском крае?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3314" name="Picture 2" descr="D:\природа\Природа\2000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Охраняемые территории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Что такое  особо охраняемые природные территории? Каково их значение? Приведите примеры охраняемых территорий </a:t>
            </a:r>
          </a:p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в крае.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20482" name="Picture 2" descr="D:\природа\Природа\LAKE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Рельеф алтайского 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293144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Рельеф  Алтайского края очень разнообразен. Здесь встречаются плоские равнины, плато, возвышенности и горные территории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 </a:t>
            </a:r>
          </a:p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Чем обусловлено такое разнообразие рельефа?</a:t>
            </a:r>
            <a:endParaRPr lang="ru-RU" dirty="0" smtClean="0">
              <a:solidFill>
                <a:srgbClr val="00B0F0"/>
              </a:solidFill>
            </a:endParaRPr>
          </a:p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Documents and Settings\Пользователь\Рабочий стол\11.2Н\Изображение\Изображение 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682" y="1041002"/>
            <a:ext cx="4194070" cy="4194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Рельеф алтайского 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1457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пределах края находится  лишь северная часть  горной системы Алтая. Это хребты </a:t>
            </a:r>
            <a:r>
              <a:rPr lang="ru-RU" sz="1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Колыванский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Тигерецкий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/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А также,  частично, </a:t>
            </a:r>
            <a:r>
              <a:rPr lang="ru-RU" sz="1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Коргонский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Бащелакский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Ануйский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Чергинский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Семинский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</a:p>
          <a:p>
            <a:pPr algn="ctr"/>
            <a:r>
              <a:rPr lang="ru-RU" sz="1800" dirty="0" smtClean="0">
                <a:solidFill>
                  <a:srgbClr val="00B0F0"/>
                </a:solidFill>
              </a:rPr>
              <a:t>Какие из  указанных объектов находятся в  зоне главного заповедника края?</a:t>
            </a:r>
            <a:endParaRPr lang="ru-RU" sz="1800" dirty="0">
              <a:solidFill>
                <a:srgbClr val="00B0F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D:\природа\Природа\3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071546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ископаемые алтайского 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Почему месторождения рудных полезных ископаемых связаны с древними складчатыми областями?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D:\природа\Природа\4540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357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Климат.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714488"/>
            <a:ext cx="3429000" cy="471490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Алтайский край расположен далеко от морей и океанов, практически в центре континента Евразия. Осадки по территории края выпадают неравномерно. Больше всего их бывает на юго-западе, в предгорьях Алтайских гор (1500 мм), а меньше всего в </a:t>
            </a:r>
            <a:r>
              <a:rPr lang="ru-RU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Кулундинской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равнине (120-200мм в год).</a:t>
            </a:r>
          </a:p>
          <a:p>
            <a:pPr algn="ctr"/>
            <a:endParaRPr lang="ru-RU" sz="1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00B0F0"/>
                </a:solidFill>
              </a:rPr>
              <a:t>Доказательством чего  служит высокая среднегодовая (40˚С) и максимальная (90˚С) амплитуда температур?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9458" name="Picture 2" descr="D:\природа\Природа\2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071546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5716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зима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857496"/>
            <a:ext cx="3429000" cy="357190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Самое продолжительное время года. Она  начинается  в ноябре и длится до апреля. Усиливается приток холодного арктического воздуха с севера, что приводит к резкому </a:t>
            </a:r>
            <a:r>
              <a:rPr lang="ru-RU" sz="18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снижению температуры, 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часты метели и снегопады.</a:t>
            </a:r>
          </a:p>
          <a:p>
            <a:pPr algn="ctr"/>
            <a:r>
              <a:rPr lang="ru-RU" sz="1800" dirty="0" smtClean="0">
                <a:solidFill>
                  <a:srgbClr val="00B0F0"/>
                </a:solidFill>
              </a:rPr>
              <a:t>Чем обусловлены необычные для Сибири частые оттепели в горах?</a:t>
            </a:r>
          </a:p>
          <a:p>
            <a:pPr algn="ctr"/>
            <a:endParaRPr lang="ru-RU" dirty="0"/>
          </a:p>
        </p:txBody>
      </p:sp>
      <p:pic>
        <p:nvPicPr>
          <p:cNvPr id="15362" name="Picture 2" descr="D:\Мои документы\Наталья\Наука\9\Тютюнков\Tutunkov\38\зимня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428744"/>
          </a:xfrm>
        </p:spPr>
        <p:txBody>
          <a:bodyPr/>
          <a:lstStyle/>
          <a:p>
            <a:r>
              <a:rPr lang="ru-RU" dirty="0" smtClean="0"/>
              <a:t>Весна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571744"/>
            <a:ext cx="3429000" cy="385765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Вступает в пределы нашего края с юго-запада в течение марта – апреля, а в мае поднимается в горы. Весенний сезон – короткий, ясный, ветреный и сухой. При ясной погоде и обилии солнечного тепла быстро сходит снег, оттаивает и прогревается почва. От весенних вод взламывается лед на реках. </a:t>
            </a:r>
          </a:p>
          <a:p>
            <a:pPr algn="ctr"/>
            <a:r>
              <a:rPr lang="ru-RU" sz="1800" dirty="0" smtClean="0">
                <a:solidFill>
                  <a:srgbClr val="00B0F0"/>
                </a:solidFill>
              </a:rPr>
              <a:t>Чем  усложняется  ведение полевых работ  весной?</a:t>
            </a:r>
          </a:p>
          <a:p>
            <a:pPr algn="ctr"/>
            <a:endParaRPr lang="ru-RU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0" name="Picture 2" descr="D:\Мои документы\Наталья\Наука\9\Тютюнков\Tutunkov\38\одуванчи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428744"/>
          </a:xfrm>
        </p:spPr>
        <p:txBody>
          <a:bodyPr/>
          <a:lstStyle/>
          <a:p>
            <a:r>
              <a:rPr lang="ru-RU" dirty="0" smtClean="0"/>
              <a:t>Лето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214554"/>
            <a:ext cx="3429000" cy="41434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Вступает в свои права к концу мая и продолжается с начала июня по август. Солнце в  летний полдень поднимается над горизонтом в 4 раза выше, чем зимой. Земля хорошо прогревается, самый теплый месяц лета – июль.</a:t>
            </a:r>
          </a:p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Как влияют на территорию края летом Атлантика, Северный Ледовитый океан и  Монгольский максимум?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16386" name="Picture 2" descr="D:\Мои документы\Наталья\Наука\9\Тютюнков\Tutunkov\38\РОМАШ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0F2EE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377</TotalTime>
  <Words>674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География алтайского края   природа  8 класс     </vt:lpstr>
      <vt:lpstr>Географическое положение   </vt:lpstr>
      <vt:lpstr>Рельеф алтайского края</vt:lpstr>
      <vt:lpstr>Рельеф алтайского края</vt:lpstr>
      <vt:lpstr>Полезные ископаемые алтайского края</vt:lpstr>
      <vt:lpstr>Климат.   </vt:lpstr>
      <vt:lpstr> зима  </vt:lpstr>
      <vt:lpstr>Весна  </vt:lpstr>
      <vt:lpstr>Лето  </vt:lpstr>
      <vt:lpstr>Осень  </vt:lpstr>
      <vt:lpstr>Воды  </vt:lpstr>
      <vt:lpstr>Озера  </vt:lpstr>
      <vt:lpstr>реки  </vt:lpstr>
      <vt:lpstr>Хозяйственное значение рек  </vt:lpstr>
      <vt:lpstr>Растительность  </vt:lpstr>
      <vt:lpstr>Растительность  </vt:lpstr>
      <vt:lpstr>Растительность  </vt:lpstr>
      <vt:lpstr>Животный мир  </vt:lpstr>
      <vt:lpstr>Насекомые   </vt:lpstr>
      <vt:lpstr>Млекопитающие  </vt:lpstr>
      <vt:lpstr>Птицы  </vt:lpstr>
      <vt:lpstr>Охраняемые территории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алтайского края</dc:title>
  <dc:creator>Name</dc:creator>
  <cp:lastModifiedBy>Admin</cp:lastModifiedBy>
  <cp:revision>42</cp:revision>
  <dcterms:created xsi:type="dcterms:W3CDTF">2009-04-05T15:40:26Z</dcterms:created>
  <dcterms:modified xsi:type="dcterms:W3CDTF">2012-07-02T12:44:04Z</dcterms:modified>
</cp:coreProperties>
</file>