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8" r:id="rId3"/>
    <p:sldId id="261" r:id="rId4"/>
    <p:sldId id="259" r:id="rId5"/>
    <p:sldId id="270" r:id="rId6"/>
    <p:sldId id="271" r:id="rId7"/>
    <p:sldId id="272" r:id="rId8"/>
    <p:sldId id="273" r:id="rId9"/>
    <p:sldId id="265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D4E45C-B68D-4393-8149-E50B8DDDFFE0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619FB0E-D2C9-45A0-9C71-AD3A822EDA80}">
      <dgm:prSet phldrT="[Текст]" custT="1"/>
      <dgm:spPr/>
      <dgm:t>
        <a:bodyPr/>
        <a:lstStyle/>
        <a:p>
          <a:r>
            <a:rPr lang="ru-RU" sz="2400" b="1" dirty="0" smtClean="0"/>
            <a:t>ПОДРОСТОК</a:t>
          </a:r>
          <a:r>
            <a:rPr lang="ru-RU" sz="2100" dirty="0" smtClean="0"/>
            <a:t> </a:t>
          </a:r>
          <a:endParaRPr lang="ru-RU" sz="2100" dirty="0"/>
        </a:p>
      </dgm:t>
    </dgm:pt>
    <dgm:pt modelId="{95D75C6B-7BA7-4C59-A72C-3213008833BD}" type="parTrans" cxnId="{38264833-2AA9-4780-9591-B057B61A69A4}">
      <dgm:prSet/>
      <dgm:spPr/>
      <dgm:t>
        <a:bodyPr/>
        <a:lstStyle/>
        <a:p>
          <a:endParaRPr lang="ru-RU"/>
        </a:p>
      </dgm:t>
    </dgm:pt>
    <dgm:pt modelId="{3B11581D-0983-47C2-806C-CFCCE082D047}" type="sibTrans" cxnId="{38264833-2AA9-4780-9591-B057B61A69A4}">
      <dgm:prSet/>
      <dgm:spPr/>
      <dgm:t>
        <a:bodyPr/>
        <a:lstStyle/>
        <a:p>
          <a:endParaRPr lang="ru-RU"/>
        </a:p>
      </dgm:t>
    </dgm:pt>
    <dgm:pt modelId="{12A35C68-C984-4F83-AF61-3F09E7777894}">
      <dgm:prSet phldrT="[Текст]"/>
      <dgm:spPr/>
      <dgm:t>
        <a:bodyPr/>
        <a:lstStyle/>
        <a:p>
          <a:r>
            <a:rPr lang="ru-RU" b="1" dirty="0" smtClean="0"/>
            <a:t>КУЛЬТУРА – книги, театр, кино</a:t>
          </a:r>
          <a:endParaRPr lang="ru-RU" b="1" dirty="0"/>
        </a:p>
      </dgm:t>
    </dgm:pt>
    <dgm:pt modelId="{E1235811-3287-417B-AACA-66E9321AFFAF}" type="parTrans" cxnId="{4C6287A1-2940-462F-AE63-A28E92A36D14}">
      <dgm:prSet/>
      <dgm:spPr/>
      <dgm:t>
        <a:bodyPr/>
        <a:lstStyle/>
        <a:p>
          <a:endParaRPr lang="ru-RU"/>
        </a:p>
      </dgm:t>
    </dgm:pt>
    <dgm:pt modelId="{95285E4D-3F9C-475D-9518-396228D52A83}" type="sibTrans" cxnId="{4C6287A1-2940-462F-AE63-A28E92A36D14}">
      <dgm:prSet/>
      <dgm:spPr/>
      <dgm:t>
        <a:bodyPr/>
        <a:lstStyle/>
        <a:p>
          <a:endParaRPr lang="ru-RU"/>
        </a:p>
      </dgm:t>
    </dgm:pt>
    <dgm:pt modelId="{ADB3EBDD-FAD5-4CD6-A6A1-CFB4AC666EF3}">
      <dgm:prSet phldrT="[Текст]" custT="1"/>
      <dgm:spPr/>
      <dgm:t>
        <a:bodyPr/>
        <a:lstStyle/>
        <a:p>
          <a:r>
            <a:rPr lang="ru-RU" sz="2800" b="1" smtClean="0"/>
            <a:t>ОБРАЗОВАНИЕ</a:t>
          </a:r>
          <a:endParaRPr lang="ru-RU" sz="2800" b="1" dirty="0"/>
        </a:p>
      </dgm:t>
    </dgm:pt>
    <dgm:pt modelId="{5A245EB1-13BE-4EE3-AE36-7ACE96E32629}" type="parTrans" cxnId="{259C306A-A387-4FD9-AFCE-56D43600A017}">
      <dgm:prSet/>
      <dgm:spPr/>
      <dgm:t>
        <a:bodyPr/>
        <a:lstStyle/>
        <a:p>
          <a:endParaRPr lang="ru-RU"/>
        </a:p>
      </dgm:t>
    </dgm:pt>
    <dgm:pt modelId="{F6DB6FF0-B381-4C11-9844-B3DFF4702FCB}" type="sibTrans" cxnId="{259C306A-A387-4FD9-AFCE-56D43600A017}">
      <dgm:prSet/>
      <dgm:spPr/>
      <dgm:t>
        <a:bodyPr/>
        <a:lstStyle/>
        <a:p>
          <a:endParaRPr lang="ru-RU"/>
        </a:p>
      </dgm:t>
    </dgm:pt>
    <dgm:pt modelId="{175AC894-DB9C-4FCA-8560-0D38091F1B54}">
      <dgm:prSet phldrT="[Текст]" custT="1"/>
      <dgm:spPr/>
      <dgm:t>
        <a:bodyPr/>
        <a:lstStyle/>
        <a:p>
          <a:r>
            <a:rPr lang="ru-RU" sz="3600" b="1" smtClean="0"/>
            <a:t>СЕМЬЯ</a:t>
          </a:r>
          <a:endParaRPr lang="ru-RU" sz="3600" b="1" dirty="0"/>
        </a:p>
      </dgm:t>
    </dgm:pt>
    <dgm:pt modelId="{F5D1C5FB-A3BB-4CFB-97A8-5E9000D47314}" type="parTrans" cxnId="{41A8A170-9AF5-414E-8C1D-0A6A9DAA095E}">
      <dgm:prSet/>
      <dgm:spPr/>
      <dgm:t>
        <a:bodyPr/>
        <a:lstStyle/>
        <a:p>
          <a:endParaRPr lang="ru-RU"/>
        </a:p>
      </dgm:t>
    </dgm:pt>
    <dgm:pt modelId="{18630E6F-D704-4D6D-A14F-DC394D1F793A}" type="sibTrans" cxnId="{41A8A170-9AF5-414E-8C1D-0A6A9DAA095E}">
      <dgm:prSet/>
      <dgm:spPr/>
      <dgm:t>
        <a:bodyPr/>
        <a:lstStyle/>
        <a:p>
          <a:endParaRPr lang="ru-RU"/>
        </a:p>
      </dgm:t>
    </dgm:pt>
    <dgm:pt modelId="{DC015E58-D7DE-40B4-9BE6-3A07F7C9AF2E}">
      <dgm:prSet phldrT="[Текст]" phldr="1"/>
      <dgm:spPr/>
      <dgm:t>
        <a:bodyPr/>
        <a:lstStyle/>
        <a:p>
          <a:endParaRPr lang="ru-RU"/>
        </a:p>
      </dgm:t>
    </dgm:pt>
    <dgm:pt modelId="{45348D48-54F2-48D1-B3F2-AD078F92A735}" type="parTrans" cxnId="{0414BFCC-A56C-4B5E-96D0-8275241664EC}">
      <dgm:prSet/>
      <dgm:spPr/>
      <dgm:t>
        <a:bodyPr/>
        <a:lstStyle/>
        <a:p>
          <a:endParaRPr lang="ru-RU"/>
        </a:p>
      </dgm:t>
    </dgm:pt>
    <dgm:pt modelId="{90A77AA3-7688-4200-B13D-44E1B77F7DCF}" type="sibTrans" cxnId="{0414BFCC-A56C-4B5E-96D0-8275241664EC}">
      <dgm:prSet/>
      <dgm:spPr/>
      <dgm:t>
        <a:bodyPr/>
        <a:lstStyle/>
        <a:p>
          <a:endParaRPr lang="ru-RU"/>
        </a:p>
      </dgm:t>
    </dgm:pt>
    <dgm:pt modelId="{81BCC0C2-3546-42CC-AB49-A8E9B3CDBA91}">
      <dgm:prSet phldrT="[Текст]" custT="1"/>
      <dgm:spPr/>
      <dgm:t>
        <a:bodyPr/>
        <a:lstStyle/>
        <a:p>
          <a:r>
            <a:rPr lang="ru-RU" sz="2400" b="1" smtClean="0">
              <a:latin typeface="Times New Roman" pitchFamily="18" charset="0"/>
              <a:cs typeface="Times New Roman" pitchFamily="18" charset="0"/>
            </a:rPr>
            <a:t>РЕЛИГИЯ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C2937A9B-8DAD-41C6-8BA2-6F60FB2DBAB8}" type="parTrans" cxnId="{68011F53-A90A-4CBC-8CB4-84D580F86EA2}">
      <dgm:prSet/>
      <dgm:spPr/>
      <dgm:t>
        <a:bodyPr/>
        <a:lstStyle/>
        <a:p>
          <a:endParaRPr lang="ru-RU"/>
        </a:p>
      </dgm:t>
    </dgm:pt>
    <dgm:pt modelId="{B8251375-6751-4E2B-AA1F-269E851DE54E}" type="sibTrans" cxnId="{68011F53-A90A-4CBC-8CB4-84D580F86EA2}">
      <dgm:prSet/>
      <dgm:spPr/>
      <dgm:t>
        <a:bodyPr/>
        <a:lstStyle/>
        <a:p>
          <a:endParaRPr lang="ru-RU"/>
        </a:p>
      </dgm:t>
    </dgm:pt>
    <dgm:pt modelId="{BDDABF90-A98D-4F2A-A5CC-9637EC100326}">
      <dgm:prSet phldrT="[Текст]" custT="1"/>
      <dgm:spPr/>
      <dgm:t>
        <a:bodyPr/>
        <a:lstStyle/>
        <a:p>
          <a:r>
            <a:rPr lang="ru-RU" sz="2400" b="1" dirty="0" smtClean="0"/>
            <a:t>СМИ –</a:t>
          </a:r>
        </a:p>
        <a:p>
          <a:r>
            <a:rPr lang="ru-RU" sz="2400" b="1" dirty="0" smtClean="0"/>
            <a:t>Средства массовой информации</a:t>
          </a:r>
          <a:r>
            <a:rPr lang="ru-RU" sz="2400" dirty="0" smtClean="0"/>
            <a:t> </a:t>
          </a:r>
          <a:endParaRPr lang="ru-RU" sz="2400" dirty="0"/>
        </a:p>
      </dgm:t>
    </dgm:pt>
    <dgm:pt modelId="{0C842E05-1234-4690-893B-D8CE26489698}" type="parTrans" cxnId="{E8011B4B-381F-44DA-A0AB-6C6971021F8C}">
      <dgm:prSet/>
      <dgm:spPr/>
      <dgm:t>
        <a:bodyPr/>
        <a:lstStyle/>
        <a:p>
          <a:endParaRPr lang="ru-RU"/>
        </a:p>
      </dgm:t>
    </dgm:pt>
    <dgm:pt modelId="{1A317FB7-AC30-4624-A108-E9AF0B4A2D74}" type="sibTrans" cxnId="{E8011B4B-381F-44DA-A0AB-6C6971021F8C}">
      <dgm:prSet/>
      <dgm:spPr/>
      <dgm:t>
        <a:bodyPr/>
        <a:lstStyle/>
        <a:p>
          <a:endParaRPr lang="ru-RU"/>
        </a:p>
      </dgm:t>
    </dgm:pt>
    <dgm:pt modelId="{E9B696BD-3010-467C-986D-C8138258697D}" type="pres">
      <dgm:prSet presAssocID="{1DD4E45C-B68D-4393-8149-E50B8DDDFFE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A2DD3D-12F1-4BFF-AFCD-D51AD023002D}" type="pres">
      <dgm:prSet presAssocID="{A619FB0E-D2C9-45A0-9C71-AD3A822EDA80}" presName="centerShape" presStyleLbl="node0" presStyleIdx="0" presStyleCnt="1" custScaleX="123893" custScaleY="116270"/>
      <dgm:spPr/>
      <dgm:t>
        <a:bodyPr/>
        <a:lstStyle/>
        <a:p>
          <a:endParaRPr lang="ru-RU"/>
        </a:p>
      </dgm:t>
    </dgm:pt>
    <dgm:pt modelId="{67D16D39-F5C0-47F3-9EC2-0B6BACC1C77E}" type="pres">
      <dgm:prSet presAssocID="{E1235811-3287-417B-AACA-66E9321AFFAF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C68198E7-BF46-4DAD-9736-6433523CAB4D}" type="pres">
      <dgm:prSet presAssocID="{12A35C68-C984-4F83-AF61-3F09E777789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773F9-EBAB-4FEB-80C7-DFE4C60A0755}" type="pres">
      <dgm:prSet presAssocID="{5A245EB1-13BE-4EE3-AE36-7ACE96E32629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2851C6B3-4F18-49CA-BD50-6131147BCE32}" type="pres">
      <dgm:prSet presAssocID="{ADB3EBDD-FAD5-4CD6-A6A1-CFB4AC666EF3}" presName="node" presStyleLbl="node1" presStyleIdx="1" presStyleCnt="5" custScaleX="133683" custRadScaleRad="107240" custRadScaleInc="-9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E32AB-1BE2-49FD-887F-9897D9730D3A}" type="pres">
      <dgm:prSet presAssocID="{F5D1C5FB-A3BB-4CFB-97A8-5E9000D47314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17271484-FE19-4CA2-830E-2F1F4DBEC97C}" type="pres">
      <dgm:prSet presAssocID="{175AC894-DB9C-4FCA-8560-0D38091F1B5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31A8D9-B073-49A1-9B00-B3E7CB02D085}" type="pres">
      <dgm:prSet presAssocID="{0C842E05-1234-4690-893B-D8CE26489698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9828E93D-EF99-4BF7-B63A-AC7474DAF9FB}" type="pres">
      <dgm:prSet presAssocID="{BDDABF90-A98D-4F2A-A5CC-9637EC100326}" presName="node" presStyleLbl="node1" presStyleIdx="3" presStyleCnt="5" custScaleX="141615" custRadScaleRad="107269" custRadScaleInc="110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6D0975-7326-45B9-A6FB-B14280FADEAC}" type="pres">
      <dgm:prSet presAssocID="{C2937A9B-8DAD-41C6-8BA2-6F60FB2DBAB8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CC9DE266-191D-469A-BC34-0199586AE17C}" type="pres">
      <dgm:prSet presAssocID="{81BCC0C2-3546-42CC-AB49-A8E9B3CDBA9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55B80A-FFB2-40E5-ADAC-B7504257F5EF}" type="presOf" srcId="{C2937A9B-8DAD-41C6-8BA2-6F60FB2DBAB8}" destId="{5C6D0975-7326-45B9-A6FB-B14280FADEAC}" srcOrd="0" destOrd="0" presId="urn:microsoft.com/office/officeart/2005/8/layout/radial4"/>
    <dgm:cxn modelId="{68011F53-A90A-4CBC-8CB4-84D580F86EA2}" srcId="{A619FB0E-D2C9-45A0-9C71-AD3A822EDA80}" destId="{81BCC0C2-3546-42CC-AB49-A8E9B3CDBA91}" srcOrd="4" destOrd="0" parTransId="{C2937A9B-8DAD-41C6-8BA2-6F60FB2DBAB8}" sibTransId="{B8251375-6751-4E2B-AA1F-269E851DE54E}"/>
    <dgm:cxn modelId="{4C6287A1-2940-462F-AE63-A28E92A36D14}" srcId="{A619FB0E-D2C9-45A0-9C71-AD3A822EDA80}" destId="{12A35C68-C984-4F83-AF61-3F09E7777894}" srcOrd="0" destOrd="0" parTransId="{E1235811-3287-417B-AACA-66E9321AFFAF}" sibTransId="{95285E4D-3F9C-475D-9518-396228D52A83}"/>
    <dgm:cxn modelId="{766484A8-2573-4A9C-BC98-00F4669558A2}" type="presOf" srcId="{5A245EB1-13BE-4EE3-AE36-7ACE96E32629}" destId="{3F5773F9-EBAB-4FEB-80C7-DFE4C60A0755}" srcOrd="0" destOrd="0" presId="urn:microsoft.com/office/officeart/2005/8/layout/radial4"/>
    <dgm:cxn modelId="{38264833-2AA9-4780-9591-B057B61A69A4}" srcId="{1DD4E45C-B68D-4393-8149-E50B8DDDFFE0}" destId="{A619FB0E-D2C9-45A0-9C71-AD3A822EDA80}" srcOrd="0" destOrd="0" parTransId="{95D75C6B-7BA7-4C59-A72C-3213008833BD}" sibTransId="{3B11581D-0983-47C2-806C-CFCCE082D047}"/>
    <dgm:cxn modelId="{645A3AA2-6D99-4B08-ADBE-51AFE07F12C1}" type="presOf" srcId="{175AC894-DB9C-4FCA-8560-0D38091F1B54}" destId="{17271484-FE19-4CA2-830E-2F1F4DBEC97C}" srcOrd="0" destOrd="0" presId="urn:microsoft.com/office/officeart/2005/8/layout/radial4"/>
    <dgm:cxn modelId="{39DA24C1-1B8B-481D-9111-41BFEE3ECF59}" type="presOf" srcId="{81BCC0C2-3546-42CC-AB49-A8E9B3CDBA91}" destId="{CC9DE266-191D-469A-BC34-0199586AE17C}" srcOrd="0" destOrd="0" presId="urn:microsoft.com/office/officeart/2005/8/layout/radial4"/>
    <dgm:cxn modelId="{0414BFCC-A56C-4B5E-96D0-8275241664EC}" srcId="{1DD4E45C-B68D-4393-8149-E50B8DDDFFE0}" destId="{DC015E58-D7DE-40B4-9BE6-3A07F7C9AF2E}" srcOrd="1" destOrd="0" parTransId="{45348D48-54F2-48D1-B3F2-AD078F92A735}" sibTransId="{90A77AA3-7688-4200-B13D-44E1B77F7DCF}"/>
    <dgm:cxn modelId="{5B85A7DF-274E-4BC3-9C72-4D5EE9FC93C2}" type="presOf" srcId="{F5D1C5FB-A3BB-4CFB-97A8-5E9000D47314}" destId="{3B9E32AB-1BE2-49FD-887F-9897D9730D3A}" srcOrd="0" destOrd="0" presId="urn:microsoft.com/office/officeart/2005/8/layout/radial4"/>
    <dgm:cxn modelId="{259C306A-A387-4FD9-AFCE-56D43600A017}" srcId="{A619FB0E-D2C9-45A0-9C71-AD3A822EDA80}" destId="{ADB3EBDD-FAD5-4CD6-A6A1-CFB4AC666EF3}" srcOrd="1" destOrd="0" parTransId="{5A245EB1-13BE-4EE3-AE36-7ACE96E32629}" sibTransId="{F6DB6FF0-B381-4C11-9844-B3DFF4702FCB}"/>
    <dgm:cxn modelId="{A1867738-912C-482D-9FDB-2B02667A9177}" type="presOf" srcId="{A619FB0E-D2C9-45A0-9C71-AD3A822EDA80}" destId="{DFA2DD3D-12F1-4BFF-AFCD-D51AD023002D}" srcOrd="0" destOrd="0" presId="urn:microsoft.com/office/officeart/2005/8/layout/radial4"/>
    <dgm:cxn modelId="{4DF84DA0-4644-4C80-BE16-065862425F19}" type="presOf" srcId="{BDDABF90-A98D-4F2A-A5CC-9637EC100326}" destId="{9828E93D-EF99-4BF7-B63A-AC7474DAF9FB}" srcOrd="0" destOrd="0" presId="urn:microsoft.com/office/officeart/2005/8/layout/radial4"/>
    <dgm:cxn modelId="{FD3EA14A-0B0C-48C0-A634-D1D7789F42C8}" type="presOf" srcId="{12A35C68-C984-4F83-AF61-3F09E7777894}" destId="{C68198E7-BF46-4DAD-9736-6433523CAB4D}" srcOrd="0" destOrd="0" presId="urn:microsoft.com/office/officeart/2005/8/layout/radial4"/>
    <dgm:cxn modelId="{E8011B4B-381F-44DA-A0AB-6C6971021F8C}" srcId="{A619FB0E-D2C9-45A0-9C71-AD3A822EDA80}" destId="{BDDABF90-A98D-4F2A-A5CC-9637EC100326}" srcOrd="3" destOrd="0" parTransId="{0C842E05-1234-4690-893B-D8CE26489698}" sibTransId="{1A317FB7-AC30-4624-A108-E9AF0B4A2D74}"/>
    <dgm:cxn modelId="{5D5C5914-53E9-4840-AD89-98F70EA24683}" type="presOf" srcId="{E1235811-3287-417B-AACA-66E9321AFFAF}" destId="{67D16D39-F5C0-47F3-9EC2-0B6BACC1C77E}" srcOrd="0" destOrd="0" presId="urn:microsoft.com/office/officeart/2005/8/layout/radial4"/>
    <dgm:cxn modelId="{5BBA368B-8783-4091-ACC7-893C04F7C0C2}" type="presOf" srcId="{ADB3EBDD-FAD5-4CD6-A6A1-CFB4AC666EF3}" destId="{2851C6B3-4F18-49CA-BD50-6131147BCE32}" srcOrd="0" destOrd="0" presId="urn:microsoft.com/office/officeart/2005/8/layout/radial4"/>
    <dgm:cxn modelId="{437EFC5C-B626-4545-89C6-7B0FC4367A6F}" type="presOf" srcId="{0C842E05-1234-4690-893B-D8CE26489698}" destId="{7A31A8D9-B073-49A1-9B00-B3E7CB02D085}" srcOrd="0" destOrd="0" presId="urn:microsoft.com/office/officeart/2005/8/layout/radial4"/>
    <dgm:cxn modelId="{D8DF4BA7-E099-4C12-9430-0FD8699FA546}" type="presOf" srcId="{1DD4E45C-B68D-4393-8149-E50B8DDDFFE0}" destId="{E9B696BD-3010-467C-986D-C8138258697D}" srcOrd="0" destOrd="0" presId="urn:microsoft.com/office/officeart/2005/8/layout/radial4"/>
    <dgm:cxn modelId="{41A8A170-9AF5-414E-8C1D-0A6A9DAA095E}" srcId="{A619FB0E-D2C9-45A0-9C71-AD3A822EDA80}" destId="{175AC894-DB9C-4FCA-8560-0D38091F1B54}" srcOrd="2" destOrd="0" parTransId="{F5D1C5FB-A3BB-4CFB-97A8-5E9000D47314}" sibTransId="{18630E6F-D704-4D6D-A14F-DC394D1F793A}"/>
    <dgm:cxn modelId="{DCC96AF2-6B16-415D-9FD8-1C86F0D07852}" type="presParOf" srcId="{E9B696BD-3010-467C-986D-C8138258697D}" destId="{DFA2DD3D-12F1-4BFF-AFCD-D51AD023002D}" srcOrd="0" destOrd="0" presId="urn:microsoft.com/office/officeart/2005/8/layout/radial4"/>
    <dgm:cxn modelId="{14C48738-7E0D-49DF-91B6-038C348E02ED}" type="presParOf" srcId="{E9B696BD-3010-467C-986D-C8138258697D}" destId="{67D16D39-F5C0-47F3-9EC2-0B6BACC1C77E}" srcOrd="1" destOrd="0" presId="urn:microsoft.com/office/officeart/2005/8/layout/radial4"/>
    <dgm:cxn modelId="{12FEB024-016E-45CF-A524-92864077B65F}" type="presParOf" srcId="{E9B696BD-3010-467C-986D-C8138258697D}" destId="{C68198E7-BF46-4DAD-9736-6433523CAB4D}" srcOrd="2" destOrd="0" presId="urn:microsoft.com/office/officeart/2005/8/layout/radial4"/>
    <dgm:cxn modelId="{840E132F-A660-49DE-B5CF-1155A3640A8E}" type="presParOf" srcId="{E9B696BD-3010-467C-986D-C8138258697D}" destId="{3F5773F9-EBAB-4FEB-80C7-DFE4C60A0755}" srcOrd="3" destOrd="0" presId="urn:microsoft.com/office/officeart/2005/8/layout/radial4"/>
    <dgm:cxn modelId="{0A4E3F6E-BFB3-42BA-9BEB-CE703E7C421B}" type="presParOf" srcId="{E9B696BD-3010-467C-986D-C8138258697D}" destId="{2851C6B3-4F18-49CA-BD50-6131147BCE32}" srcOrd="4" destOrd="0" presId="urn:microsoft.com/office/officeart/2005/8/layout/radial4"/>
    <dgm:cxn modelId="{6798B3E2-626D-4864-8E30-1BE1C9FFCD14}" type="presParOf" srcId="{E9B696BD-3010-467C-986D-C8138258697D}" destId="{3B9E32AB-1BE2-49FD-887F-9897D9730D3A}" srcOrd="5" destOrd="0" presId="urn:microsoft.com/office/officeart/2005/8/layout/radial4"/>
    <dgm:cxn modelId="{46142858-086C-465D-8066-E234718229C8}" type="presParOf" srcId="{E9B696BD-3010-467C-986D-C8138258697D}" destId="{17271484-FE19-4CA2-830E-2F1F4DBEC97C}" srcOrd="6" destOrd="0" presId="urn:microsoft.com/office/officeart/2005/8/layout/radial4"/>
    <dgm:cxn modelId="{0B7523DA-D972-452C-BA73-BA1C8F5B813D}" type="presParOf" srcId="{E9B696BD-3010-467C-986D-C8138258697D}" destId="{7A31A8D9-B073-49A1-9B00-B3E7CB02D085}" srcOrd="7" destOrd="0" presId="urn:microsoft.com/office/officeart/2005/8/layout/radial4"/>
    <dgm:cxn modelId="{59ADDB0D-B4D2-49E0-8A2C-FA8B0289D2E9}" type="presParOf" srcId="{E9B696BD-3010-467C-986D-C8138258697D}" destId="{9828E93D-EF99-4BF7-B63A-AC7474DAF9FB}" srcOrd="8" destOrd="0" presId="urn:microsoft.com/office/officeart/2005/8/layout/radial4"/>
    <dgm:cxn modelId="{6B0D8E12-C841-4911-8DF9-30199645686A}" type="presParOf" srcId="{E9B696BD-3010-467C-986D-C8138258697D}" destId="{5C6D0975-7326-45B9-A6FB-B14280FADEAC}" srcOrd="9" destOrd="0" presId="urn:microsoft.com/office/officeart/2005/8/layout/radial4"/>
    <dgm:cxn modelId="{040E4D6D-53C9-4BD5-B5F8-CB1F161E7435}" type="presParOf" srcId="{E9B696BD-3010-467C-986D-C8138258697D}" destId="{CC9DE266-191D-469A-BC34-0199586AE17C}" srcOrd="10" destOrd="0" presId="urn:microsoft.com/office/officeart/2005/8/layout/radial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A2DD3D-12F1-4BFF-AFCD-D51AD023002D}">
      <dsp:nvSpPr>
        <dsp:cNvPr id="0" name=""/>
        <dsp:cNvSpPr/>
      </dsp:nvSpPr>
      <dsp:spPr>
        <a:xfrm>
          <a:off x="2846689" y="2718883"/>
          <a:ext cx="2664867" cy="25009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ПОДРОСТОК</a:t>
          </a:r>
          <a:r>
            <a:rPr lang="ru-RU" sz="2100" kern="1200" dirty="0" smtClean="0"/>
            <a:t> </a:t>
          </a:r>
          <a:endParaRPr lang="ru-RU" sz="2100" kern="1200" dirty="0"/>
        </a:p>
      </dsp:txBody>
      <dsp:txXfrm>
        <a:off x="2846689" y="2718883"/>
        <a:ext cx="2664867" cy="2500900"/>
      </dsp:txXfrm>
    </dsp:sp>
    <dsp:sp modelId="{67D16D39-F5C0-47F3-9EC2-0B6BACC1C77E}">
      <dsp:nvSpPr>
        <dsp:cNvPr id="0" name=""/>
        <dsp:cNvSpPr/>
      </dsp:nvSpPr>
      <dsp:spPr>
        <a:xfrm rot="10800000">
          <a:off x="1022337" y="3662824"/>
          <a:ext cx="1724012" cy="61301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8198E7-BF46-4DAD-9736-6433523CAB4D}">
      <dsp:nvSpPr>
        <dsp:cNvPr id="0" name=""/>
        <dsp:cNvSpPr/>
      </dsp:nvSpPr>
      <dsp:spPr>
        <a:xfrm>
          <a:off x="639" y="3151975"/>
          <a:ext cx="2043395" cy="16347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/>
            <a:t>КУЛЬТУРА – книги, театр, кино</a:t>
          </a:r>
          <a:endParaRPr lang="ru-RU" sz="2900" b="1" kern="1200" dirty="0"/>
        </a:p>
      </dsp:txBody>
      <dsp:txXfrm>
        <a:off x="639" y="3151975"/>
        <a:ext cx="2043395" cy="1634716"/>
      </dsp:txXfrm>
    </dsp:sp>
    <dsp:sp modelId="{3F5773F9-EBAB-4FEB-80C7-DFE4C60A0755}">
      <dsp:nvSpPr>
        <dsp:cNvPr id="0" name=""/>
        <dsp:cNvSpPr/>
      </dsp:nvSpPr>
      <dsp:spPr>
        <a:xfrm rot="13285706">
          <a:off x="1393673" y="2076458"/>
          <a:ext cx="1975740" cy="61301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51C6B3-4F18-49CA-BD50-6131147BCE32}">
      <dsp:nvSpPr>
        <dsp:cNvPr id="0" name=""/>
        <dsp:cNvSpPr/>
      </dsp:nvSpPr>
      <dsp:spPr>
        <a:xfrm>
          <a:off x="275019" y="911951"/>
          <a:ext cx="2731672" cy="163471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ОБРАЗОВАНИЕ</a:t>
          </a:r>
          <a:endParaRPr lang="ru-RU" sz="2800" b="1" kern="1200" dirty="0"/>
        </a:p>
      </dsp:txBody>
      <dsp:txXfrm>
        <a:off x="275019" y="911951"/>
        <a:ext cx="2731672" cy="1634716"/>
      </dsp:txXfrm>
    </dsp:sp>
    <dsp:sp modelId="{3B9E32AB-1BE2-49FD-887F-9897D9730D3A}">
      <dsp:nvSpPr>
        <dsp:cNvPr id="0" name=""/>
        <dsp:cNvSpPr/>
      </dsp:nvSpPr>
      <dsp:spPr>
        <a:xfrm rot="16200000">
          <a:off x="3278379" y="1406782"/>
          <a:ext cx="1801486" cy="61301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271484-FE19-4CA2-830E-2F1F4DBEC97C}">
      <dsp:nvSpPr>
        <dsp:cNvPr id="0" name=""/>
        <dsp:cNvSpPr/>
      </dsp:nvSpPr>
      <dsp:spPr>
        <a:xfrm>
          <a:off x="3157425" y="-4809"/>
          <a:ext cx="2043395" cy="163471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smtClean="0"/>
            <a:t>СЕМЬЯ</a:t>
          </a:r>
          <a:endParaRPr lang="ru-RU" sz="3600" b="1" kern="1200" dirty="0"/>
        </a:p>
      </dsp:txBody>
      <dsp:txXfrm>
        <a:off x="3157425" y="-4809"/>
        <a:ext cx="2043395" cy="1634716"/>
      </dsp:txXfrm>
    </dsp:sp>
    <dsp:sp modelId="{7A31A8D9-B073-49A1-9B00-B3E7CB02D085}">
      <dsp:nvSpPr>
        <dsp:cNvPr id="0" name=""/>
        <dsp:cNvSpPr/>
      </dsp:nvSpPr>
      <dsp:spPr>
        <a:xfrm rot="19137708">
          <a:off x="4999989" y="2088248"/>
          <a:ext cx="1976077" cy="61301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28E93D-EF99-4BF7-B63A-AC7474DAF9FB}">
      <dsp:nvSpPr>
        <dsp:cNvPr id="0" name=""/>
        <dsp:cNvSpPr/>
      </dsp:nvSpPr>
      <dsp:spPr>
        <a:xfrm>
          <a:off x="5286401" y="928690"/>
          <a:ext cx="2893754" cy="163471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СМИ –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Средства массовой информации</a:t>
          </a:r>
          <a:r>
            <a:rPr lang="ru-RU" sz="2400" kern="1200" dirty="0" smtClean="0"/>
            <a:t> </a:t>
          </a:r>
          <a:endParaRPr lang="ru-RU" sz="2400" kern="1200" dirty="0"/>
        </a:p>
      </dsp:txBody>
      <dsp:txXfrm>
        <a:off x="5286401" y="928690"/>
        <a:ext cx="2893754" cy="1634716"/>
      </dsp:txXfrm>
    </dsp:sp>
    <dsp:sp modelId="{5C6D0975-7326-45B9-A6FB-B14280FADEAC}">
      <dsp:nvSpPr>
        <dsp:cNvPr id="0" name=""/>
        <dsp:cNvSpPr/>
      </dsp:nvSpPr>
      <dsp:spPr>
        <a:xfrm>
          <a:off x="5611895" y="3662824"/>
          <a:ext cx="1724012" cy="613018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9DE266-191D-469A-BC34-0199586AE17C}">
      <dsp:nvSpPr>
        <dsp:cNvPr id="0" name=""/>
        <dsp:cNvSpPr/>
      </dsp:nvSpPr>
      <dsp:spPr>
        <a:xfrm>
          <a:off x="6314210" y="3151975"/>
          <a:ext cx="2043395" cy="163471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latin typeface="Times New Roman" pitchFamily="18" charset="0"/>
              <a:cs typeface="Times New Roman" pitchFamily="18" charset="0"/>
            </a:rPr>
            <a:t>РЕЛИГИЯ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14210" y="3151975"/>
        <a:ext cx="2043395" cy="1634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25D5E-B48B-4BC5-A1B1-4A0CF72B7671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0BE31-1FA3-4F75-B1C1-0321076F8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5FE9-D2AF-4698-8DC2-9D011CB15DD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258B-0659-4D79-87B5-3CE4C69CC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5FE9-D2AF-4698-8DC2-9D011CB15DD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258B-0659-4D79-87B5-3CE4C69CC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5FE9-D2AF-4698-8DC2-9D011CB15DD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258B-0659-4D79-87B5-3CE4C69CC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5FE9-D2AF-4698-8DC2-9D011CB15DD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258B-0659-4D79-87B5-3CE4C69CC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5FE9-D2AF-4698-8DC2-9D011CB15DD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258B-0659-4D79-87B5-3CE4C69CC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5FE9-D2AF-4698-8DC2-9D011CB15DD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258B-0659-4D79-87B5-3CE4C69CC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5FE9-D2AF-4698-8DC2-9D011CB15DD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258B-0659-4D79-87B5-3CE4C69CC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5FE9-D2AF-4698-8DC2-9D011CB15DD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258B-0659-4D79-87B5-3CE4C69CC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5FE9-D2AF-4698-8DC2-9D011CB15DD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258B-0659-4D79-87B5-3CE4C69CC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5FE9-D2AF-4698-8DC2-9D011CB15DD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258B-0659-4D79-87B5-3CE4C69CC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C5FE9-D2AF-4698-8DC2-9D011CB15DD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258B-0659-4D79-87B5-3CE4C69CC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C5FE9-D2AF-4698-8DC2-9D011CB15DD0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B258B-0659-4D79-87B5-3CE4C69CC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27584" y="188640"/>
            <a:ext cx="7772400" cy="2084387"/>
          </a:xfrm>
          <a:ln w="38100">
            <a:noFill/>
          </a:ln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Нравственные отношения 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подростков.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G:\PB01340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87531" y="1518420"/>
            <a:ext cx="6737465" cy="5049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6"/>
            <a:ext cx="8326190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У каждого из вас еще формируются основы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нравственных отношений с окружающими людьми</a:t>
            </a:r>
          </a:p>
          <a:p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 мешает вам достойно общаться друг с другом?</a:t>
            </a:r>
          </a:p>
          <a:p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Какие черты характера вы хотели бы изменить и почему?</a:t>
            </a:r>
          </a:p>
          <a:p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Кто для вас является примером для подражания?</a:t>
            </a:r>
          </a:p>
          <a:p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25544" cy="367240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1. Какими должны быть отношения между подростками?</a:t>
            </a:r>
            <a:br>
              <a:rPr lang="ru-RU" sz="3600" b="1" dirty="0" smtClean="0">
                <a:solidFill>
                  <a:schemeClr val="tx2"/>
                </a:solidFill>
              </a:rPr>
            </a:br>
            <a:r>
              <a:rPr lang="ru-RU" sz="3600" b="1" dirty="0" smtClean="0">
                <a:solidFill>
                  <a:schemeClr val="tx2"/>
                </a:solidFill>
              </a:rPr>
              <a:t>2. Что влияет на формирование взаимоотношений подростков </a:t>
            </a:r>
            <a:br>
              <a:rPr lang="ru-RU" sz="3600" b="1" dirty="0" smtClean="0">
                <a:solidFill>
                  <a:schemeClr val="tx2"/>
                </a:solidFill>
              </a:rPr>
            </a:br>
            <a:r>
              <a:rPr lang="ru-RU" sz="3600" b="1" dirty="0" smtClean="0">
                <a:solidFill>
                  <a:schemeClr val="tx2"/>
                </a:solidFill>
              </a:rPr>
              <a:t> друг с другом и  с более взрослыми людьми?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8194" name="Picture 2" descr="http://imgc.allpostersimages.com/images/P-473-488-90/56/5631/SR6MG00Z/posters/h-armstrong-roberts-two-boys-walking-along-street-talking-carrying-school-books.jpg"/>
          <p:cNvPicPr>
            <a:picLocks noChangeAspect="1" noChangeArrowheads="1"/>
          </p:cNvPicPr>
          <p:nvPr/>
        </p:nvPicPr>
        <p:blipFill>
          <a:blip r:embed="rId2" cstate="print"/>
          <a:srcRect b="8954"/>
          <a:stretch>
            <a:fillRect/>
          </a:stretch>
        </p:blipFill>
        <p:spPr bwMode="auto">
          <a:xfrm>
            <a:off x="323528" y="3789040"/>
            <a:ext cx="4109789" cy="280831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</p:pic>
      <p:pic>
        <p:nvPicPr>
          <p:cNvPr id="8196" name="Picture 4" descr="http://www.ivanovomama.ru/files/d981075e1497490edce49111a3495b65(2).jpg"/>
          <p:cNvPicPr>
            <a:picLocks noChangeAspect="1" noChangeArrowheads="1"/>
          </p:cNvPicPr>
          <p:nvPr/>
        </p:nvPicPr>
        <p:blipFill>
          <a:blip r:embed="rId3" cstate="print"/>
          <a:srcRect l="20935" t="8730" r="4629"/>
          <a:stretch>
            <a:fillRect/>
          </a:stretch>
        </p:blipFill>
        <p:spPr bwMode="auto">
          <a:xfrm>
            <a:off x="5292080" y="3645024"/>
            <a:ext cx="3600400" cy="294084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000132"/>
          </a:xfrm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влияет на формирование нравственных отношений между подростками: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428596" y="1285860"/>
          <a:ext cx="8358246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715436" cy="796908"/>
          </a:xfrm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Воспитание нравственных отношений в школе: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461" t="18045" r="12628"/>
          <a:stretch>
            <a:fillRect/>
          </a:stretch>
        </p:blipFill>
        <p:spPr bwMode="auto">
          <a:xfrm>
            <a:off x="2339752" y="2708920"/>
            <a:ext cx="4968552" cy="359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51521" y="1340768"/>
            <a:ext cx="889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Формирует такие качества личности, как: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доброта, честность, порядочность, дисциплинированность, трудолюбие,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17228" t="8202"/>
          <a:stretch>
            <a:fillRect/>
          </a:stretch>
        </p:blipFill>
        <p:spPr bwMode="auto">
          <a:xfrm>
            <a:off x="4716016" y="2972143"/>
            <a:ext cx="4267349" cy="355015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039544" y="620688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отзывчивость,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взаимопомощь,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коллективизм,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сердечность, тактичность,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целеустремленность,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l="16597" r="7107" b="5486"/>
          <a:stretch>
            <a:fillRect/>
          </a:stretch>
        </p:blipFill>
        <p:spPr bwMode="auto">
          <a:xfrm>
            <a:off x="395536" y="764704"/>
            <a:ext cx="3767082" cy="3500561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9058" r="9568"/>
          <a:stretch>
            <a:fillRect/>
          </a:stretch>
        </p:blipFill>
        <p:spPr bwMode="auto">
          <a:xfrm>
            <a:off x="4644008" y="188640"/>
            <a:ext cx="4176464" cy="43894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13252" r="10451"/>
          <a:stretch>
            <a:fillRect/>
          </a:stretch>
        </p:blipFill>
        <p:spPr bwMode="auto">
          <a:xfrm>
            <a:off x="251520" y="2420888"/>
            <a:ext cx="4248472" cy="417704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971600" y="620688"/>
            <a:ext cx="25240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патриотизм,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толерантность,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любовь к Родине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88640"/>
            <a:ext cx="69125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Нравственные отношения подростков строятся 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на культуре общения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Люсьена\Desktop\мои фото\рабочий стол 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00808"/>
            <a:ext cx="5299075" cy="3579813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167" y="188640"/>
            <a:ext cx="8771889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Общие правила культуры общения: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 Общайтесь вежливо!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 Называйте друг друга по имени, а по прозвищу!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 Не отзывайтесь на грубые обидные обращения!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 Будьте ответственными за свои слова и поступки!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  Не навязывайте своего мнения, своих вкусов и привычек!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6.  Не унижайте другого человека нецензурной бранью!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7.  Умейте выразить чувства благодарности, симпатии, 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радости, участия, сочувствия и соболезнования!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8.  Будьте терпимыми к чужому мнению, взгляду!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9.  Будьте толерантными к людям других национальностей и 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вероисповедания, живущих рядом с нами!</a:t>
            </a:r>
          </a:p>
          <a:p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«Попробуйте не наступить, а уступить.</a:t>
            </a: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Не захватить, а отдать.</a:t>
            </a: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Не кулак показать, а протянуть ладонь.</a:t>
            </a: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Не спрятать, а поделиться.»</a:t>
            </a: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М.Рощин.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42852"/>
            <a:ext cx="8317588" cy="1143000"/>
          </a:xfrm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Как бы вы себя повели в таких ситуациях?</a:t>
            </a: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571612"/>
            <a:ext cx="8501122" cy="39703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Ответьте на вопросы правдиво: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Я часто бываю добрым со сверстниками и взрослыми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2. Мне важно помочь однокласснику, когда он попал в беду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3. Я считаю, что можно быть не сдержанным с некоторыми взрослыми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4. Наверное, нет ничего страшного в том, чтобы нагрубить неприятному мне человеку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5. Я считаю, что вежливость помогает мне хорошо себя чувствовать среди людей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6. Я думаю, что можно позволить себе выругаться на несправедливое замечание в мой адрес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7. Если кого-то в классе дразнят, то я его тоже дразню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8. Мне приятно делать людям радость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9. Мне кажется, что нужно уметь прощать людям их отрицательные поступки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10.Я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думаю, что важно понимать других людей, даже если они не правы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1" y="5715016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Если ты согласен с высказыванием, то поставь 1 балл,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нет, то 0 баллов, 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 потом посчитай сколько получилось у тебя баллов в сумме.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443</Words>
  <Application>Microsoft Office PowerPoint</Application>
  <PresentationFormat>Экран (4:3)</PresentationFormat>
  <Paragraphs>70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Нравственные отношения  подростков.</vt:lpstr>
      <vt:lpstr>1. Какими должны быть отношения между подростками? 2. Что влияет на формирование взаимоотношений подростков   друг с другом и  с более взрослыми людьми?</vt:lpstr>
      <vt:lpstr>Что влияет на формирование нравственных отношений между подростками:</vt:lpstr>
      <vt:lpstr>Воспитание нравственных отношений в школе:</vt:lpstr>
      <vt:lpstr>Слайд 5</vt:lpstr>
      <vt:lpstr>Слайд 6</vt:lpstr>
      <vt:lpstr>Слайд 7</vt:lpstr>
      <vt:lpstr>Слайд 8</vt:lpstr>
      <vt:lpstr>Как бы вы себя повели в таких ситуациях?:</vt:lpstr>
      <vt:lpstr>Слайд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Духовно-нравственные отношения  подростков.</dc:title>
  <dc:creator>XTreme</dc:creator>
  <cp:lastModifiedBy>User</cp:lastModifiedBy>
  <cp:revision>49</cp:revision>
  <dcterms:created xsi:type="dcterms:W3CDTF">2013-11-24T16:26:26Z</dcterms:created>
  <dcterms:modified xsi:type="dcterms:W3CDTF">2014-12-07T12:24:12Z</dcterms:modified>
</cp:coreProperties>
</file>