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500306"/>
            <a:ext cx="7851648" cy="157163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Азбука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нравственности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/>
              <a:t>Умение тактично и уважительно общаться с людьми, готовность найти компромисс и выслушать противоположные точки зрения.</a:t>
            </a:r>
            <a:endParaRPr lang="ru-RU" sz="4400" dirty="0"/>
          </a:p>
        </p:txBody>
      </p:sp>
      <p:pic>
        <p:nvPicPr>
          <p:cNvPr id="3074" name="Picture 2" descr="C:\Documents and Settings\1\Рабочий стол\Зиркина\вежливост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4566640" cy="353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Скромность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черта человека выражающаяся в умеренных требованиях, не стремление к богатству, роскоши, первенству.</a:t>
            </a:r>
            <a:endParaRPr lang="ru-RU" sz="2800" dirty="0"/>
          </a:p>
        </p:txBody>
      </p:sp>
      <p:pic>
        <p:nvPicPr>
          <p:cNvPr id="2050" name="Picture 2" descr="C:\Documents and Settings\1\Рабочий стол\Зиркина\скромност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4221922" cy="315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Честь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воинское приветствие</a:t>
            </a:r>
          </a:p>
          <a:p>
            <a:pPr>
              <a:buNone/>
            </a:pPr>
            <a:r>
              <a:rPr lang="ru-RU" dirty="0" smtClean="0"/>
              <a:t>  достоинство</a:t>
            </a:r>
          </a:p>
          <a:p>
            <a:pPr>
              <a:buNone/>
            </a:pPr>
            <a:r>
              <a:rPr lang="ru-RU" dirty="0" smtClean="0"/>
              <a:t>  благородство</a:t>
            </a:r>
            <a:endParaRPr lang="ru-RU" dirty="0"/>
          </a:p>
        </p:txBody>
      </p:sp>
      <p:pic>
        <p:nvPicPr>
          <p:cNvPr id="4098" name="Picture 2" descr="C:\Documents and Settings\1\Рабочий стол\Зиркина\images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2"/>
            <a:ext cx="1323975" cy="1343025"/>
          </a:xfrm>
          <a:prstGeom prst="rect">
            <a:avLst/>
          </a:prstGeom>
          <a:noFill/>
        </p:spPr>
      </p:pic>
      <p:pic>
        <p:nvPicPr>
          <p:cNvPr id="4099" name="Picture 3" descr="C:\Documents and Settings\1\Рабочий стол\Зиркина\честь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104" y="4000504"/>
            <a:ext cx="3483606" cy="2500330"/>
          </a:xfrm>
          <a:prstGeom prst="rect">
            <a:avLst/>
          </a:prstGeom>
          <a:noFill/>
        </p:spPr>
      </p:pic>
      <p:pic>
        <p:nvPicPr>
          <p:cNvPr id="4100" name="Picture 4" descr="C:\Documents and Settings\1\Рабочий стол\Зиркина\трудолюбие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616" y="4090988"/>
            <a:ext cx="2726748" cy="2040012"/>
          </a:xfrm>
          <a:prstGeom prst="rect">
            <a:avLst/>
          </a:prstGeom>
          <a:noFill/>
        </p:spPr>
      </p:pic>
      <p:pic>
        <p:nvPicPr>
          <p:cNvPr id="7" name="Рисунок 6" descr="20070326202305_1-pion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142984"/>
            <a:ext cx="2159002" cy="225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Сострадание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желание помочь человеку в беде, сочувствие чужому горю</a:t>
            </a:r>
            <a:endParaRPr lang="ru-RU" sz="3600" dirty="0"/>
          </a:p>
        </p:txBody>
      </p:sp>
      <p:pic>
        <p:nvPicPr>
          <p:cNvPr id="5122" name="Picture 2" descr="C:\Documents and Settings\1\Рабочий стол\Зиркина\сострадани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377" y="3429000"/>
            <a:ext cx="3452837" cy="2428892"/>
          </a:xfrm>
          <a:prstGeom prst="rect">
            <a:avLst/>
          </a:prstGeom>
          <a:noFill/>
        </p:spPr>
      </p:pic>
      <p:pic>
        <p:nvPicPr>
          <p:cNvPr id="5123" name="Picture 3" descr="C:\Documents and Settings\1\Рабочий стол\Зиркина\сострадание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352263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Совесть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- это то, что помогает отличить добро от зла, способность человека к осуществлению нравственного самоконтроля.</a:t>
            </a:r>
            <a:endParaRPr lang="ru-RU" sz="3200" dirty="0"/>
          </a:p>
        </p:txBody>
      </p:sp>
      <p:pic>
        <p:nvPicPr>
          <p:cNvPr id="4" name="Рисунок 3" descr="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1793875" cy="2301875"/>
          </a:xfrm>
          <a:prstGeom prst="rect">
            <a:avLst/>
          </a:prstGeom>
          <a:noFill/>
        </p:spPr>
      </p:pic>
      <p:pic>
        <p:nvPicPr>
          <p:cNvPr id="5" name="Рисунок 4" descr="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929066"/>
            <a:ext cx="1800225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Гордость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- моральное чувство, в котором отражается осознание соответствия высшим ценностям и стандартам.</a:t>
            </a:r>
            <a:endParaRPr lang="ru-RU" dirty="0"/>
          </a:p>
        </p:txBody>
      </p:sp>
      <p:pic>
        <p:nvPicPr>
          <p:cNvPr id="1026" name="Picture 2" descr="C:\Documents and Settings\1\Рабочий стол\Зиркина\гордост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2237701" cy="1643067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Зиркина\images-1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548" y="3071810"/>
            <a:ext cx="1453041" cy="1928816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Зиркина\патриотизм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1" y="3000372"/>
            <a:ext cx="1265061" cy="1824042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Зиркина\патриотизм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214950"/>
            <a:ext cx="1928826" cy="1446620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Зиркина\патриотизм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124445"/>
            <a:ext cx="2316807" cy="173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Трудолюбие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Готовность отдавать силы, время, энергию для производства общественно-полезного труда.</a:t>
            </a:r>
            <a:endParaRPr lang="ru-RU" dirty="0"/>
          </a:p>
        </p:txBody>
      </p:sp>
      <p:pic>
        <p:nvPicPr>
          <p:cNvPr id="1026" name="Picture 2" descr="C:\Documents and Settings\1\Рабочий стол\Зиркина\ЗиркинаЕВ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341" y="3159125"/>
            <a:ext cx="2160248" cy="2627329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Зиркина\ЗиркинаЕВ\трудолюби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429000"/>
            <a:ext cx="2228847" cy="2857496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Зиркина\ЗиркинаЕВ\трудолюбие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143248"/>
            <a:ext cx="24826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r>
              <a:rPr lang="ru-RU" dirty="0" smtClean="0"/>
              <a:t>       Продолжение следует.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          СПАСИБО </a:t>
            </a:r>
          </a:p>
          <a:p>
            <a:pPr>
              <a:buNone/>
            </a:pPr>
            <a:r>
              <a:rPr lang="ru-RU" sz="4000" dirty="0" smtClean="0"/>
              <a:t>                ЗА ВНИМАНИЕ.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Нравственная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 – это когда</a:t>
            </a:r>
          </a:p>
          <a:p>
            <a:pPr>
              <a:buNone/>
            </a:pPr>
            <a:r>
              <a:rPr lang="ru-RU" sz="4000" dirty="0" smtClean="0"/>
              <a:t> человек </a:t>
            </a:r>
          </a:p>
          <a:p>
            <a:pPr>
              <a:buNone/>
            </a:pPr>
            <a:r>
              <a:rPr lang="ru-RU" sz="4000" dirty="0" smtClean="0"/>
              <a:t>поступает так, </a:t>
            </a:r>
          </a:p>
          <a:p>
            <a:pPr>
              <a:buNone/>
            </a:pPr>
            <a:r>
              <a:rPr lang="ru-RU" sz="4000" dirty="0" smtClean="0"/>
              <a:t>как учат его </a:t>
            </a:r>
          </a:p>
          <a:p>
            <a:pPr>
              <a:buNone/>
            </a:pPr>
            <a:r>
              <a:rPr lang="ru-RU" sz="4000" dirty="0" smtClean="0"/>
              <a:t>моральные </a:t>
            </a:r>
          </a:p>
          <a:p>
            <a:pPr>
              <a:buNone/>
            </a:pPr>
            <a:r>
              <a:rPr lang="ru-RU" sz="4000" dirty="0" smtClean="0"/>
              <a:t>правила.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  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457" y="1935480"/>
            <a:ext cx="485934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Патриотизм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4000" dirty="0" smtClean="0"/>
              <a:t>- это любовь к Родине, народу, семье, близким, обычаям и традициям своей страны.</a:t>
            </a:r>
            <a:endParaRPr lang="ru-RU" sz="4000" dirty="0"/>
          </a:p>
        </p:txBody>
      </p:sp>
      <p:pic>
        <p:nvPicPr>
          <p:cNvPr id="8" name="Picture 2" descr="C:\Documents and Settings\1\Рабочий стол\Зиркина\чест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1\Рабочий стол\Зиркина\патриотиз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47" y="1714488"/>
            <a:ext cx="2952770" cy="2214577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Зиркина\патриотизм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429132"/>
            <a:ext cx="2482304" cy="1857388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Зиркина\патриотизм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357297"/>
            <a:ext cx="1785950" cy="2575091"/>
          </a:xfrm>
          <a:prstGeom prst="rect">
            <a:avLst/>
          </a:prstGeom>
          <a:noFill/>
        </p:spPr>
      </p:pic>
      <p:pic>
        <p:nvPicPr>
          <p:cNvPr id="1032" name="Picture 8" descr="C:\Documents and Settings\1\Рабочий стол\Зиркина\images-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57298"/>
            <a:ext cx="1928826" cy="256038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Зиркина\честь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2786082" cy="199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rmAutofit/>
          </a:bodyPr>
          <a:lstStyle/>
          <a:p>
            <a:r>
              <a:rPr lang="ru-RU" dirty="0" smtClean="0"/>
              <a:t> Любовь – глубокое эмоциональное влечение, привязанность.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1\Рабочий стол\Зиркина\любов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947473"/>
            <a:ext cx="1714512" cy="1548591"/>
          </a:xfrm>
          <a:prstGeom prst="rect">
            <a:avLst/>
          </a:prstGeom>
          <a:noFill/>
        </p:spPr>
      </p:pic>
      <p:pic>
        <p:nvPicPr>
          <p:cNvPr id="6146" name="Picture 2" descr="C:\Documents and Settings\1\Рабочий стол\Зиркина\нежност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14218"/>
            <a:ext cx="1643074" cy="1410197"/>
          </a:xfrm>
          <a:prstGeom prst="rect">
            <a:avLst/>
          </a:prstGeom>
          <a:noFill/>
        </p:spPr>
      </p:pic>
      <p:pic>
        <p:nvPicPr>
          <p:cNvPr id="7" name="Рисунок 6" descr="1777_070318_flowers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643314"/>
            <a:ext cx="4071938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Любовь, верность.</a:t>
            </a:r>
            <a:endParaRPr lang="ru-RU" dirty="0"/>
          </a:p>
        </p:txBody>
      </p:sp>
      <p:pic>
        <p:nvPicPr>
          <p:cNvPr id="4" name="Содержимое 3" descr="wlov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7937" y="2615406"/>
            <a:ext cx="404812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Верность – вера и доверие, защита от предательства.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1\Рабочий стол\Зиркина\доверие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2992438"/>
            <a:ext cx="3252219" cy="2151074"/>
          </a:xfrm>
          <a:prstGeom prst="rect">
            <a:avLst/>
          </a:prstGeom>
          <a:noFill/>
        </p:spPr>
      </p:pic>
      <p:pic>
        <p:nvPicPr>
          <p:cNvPr id="5123" name="Picture 3" descr="C:\Documents and Settings\1\Рабочий стол\Зиркина\дружба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509838"/>
            <a:ext cx="2211435" cy="334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8229600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Способность к прощению – </a:t>
            </a:r>
            <a:r>
              <a:rPr lang="ru-RU" sz="3600" dirty="0" smtClean="0">
                <a:solidFill>
                  <a:schemeClr val="tx1"/>
                </a:solidFill>
              </a:rPr>
              <a:t>когда человек может преодолеть свои чувства и свои эмоции, т.е. не держать зла на человека.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1\Рабочий стол\Зиркина\дружб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97" y="4322762"/>
            <a:ext cx="1731953" cy="1892319"/>
          </a:xfrm>
          <a:prstGeom prst="rect">
            <a:avLst/>
          </a:prstGeom>
          <a:noFill/>
        </p:spPr>
      </p:pic>
      <p:pic>
        <p:nvPicPr>
          <p:cNvPr id="5" name="Содержимое 4" descr="009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1895475" cy="1666875"/>
          </a:xfrm>
          <a:prstGeom prst="rect">
            <a:avLst/>
          </a:prstGeom>
          <a:noFill/>
        </p:spPr>
      </p:pic>
      <p:pic>
        <p:nvPicPr>
          <p:cNvPr id="6" name="Рисунок 5" descr="2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29066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Вежливость – проявление хорошего воспитания, уважения ко всем, доброжелательность.</a:t>
            </a:r>
            <a:endParaRPr lang="ru-RU" dirty="0"/>
          </a:p>
        </p:txBody>
      </p:sp>
      <p:pic>
        <p:nvPicPr>
          <p:cNvPr id="5" name="Содержимое 4" descr="вежливост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0"/>
            <a:ext cx="385765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223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Поток</vt:lpstr>
      <vt:lpstr>Азбука нравственности</vt:lpstr>
      <vt:lpstr> Нравственная культура</vt:lpstr>
      <vt:lpstr> Патриотизм</vt:lpstr>
      <vt:lpstr> </vt:lpstr>
      <vt:lpstr> Любовь – глубокое эмоциональное влечение, привязанность.</vt:lpstr>
      <vt:lpstr>         Любовь, верность.</vt:lpstr>
      <vt:lpstr>Верность – вера и доверие, защита от предательства.</vt:lpstr>
      <vt:lpstr>Способность к прощению – когда человек может преодолеть свои чувства и свои эмоции, т.е. не держать зла на человека.</vt:lpstr>
      <vt:lpstr>Вежливость – проявление хорошего воспитания, уважения ко всем, доброжелательность.</vt:lpstr>
      <vt:lpstr>Презентация PowerPoint</vt:lpstr>
      <vt:lpstr>  Скромность </vt:lpstr>
      <vt:lpstr> Честь</vt:lpstr>
      <vt:lpstr> Сострадание</vt:lpstr>
      <vt:lpstr> Совесть</vt:lpstr>
      <vt:lpstr>  Гордость</vt:lpstr>
      <vt:lpstr> Трудолюбие</vt:lpstr>
      <vt:lpstr>       Продолжение следует.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нравственности</dc:title>
  <cp:lastModifiedBy>1</cp:lastModifiedBy>
  <cp:revision>17</cp:revision>
  <dcterms:modified xsi:type="dcterms:W3CDTF">2014-02-18T04:47:42Z</dcterms:modified>
</cp:coreProperties>
</file>