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E94741-B9E9-435A-A266-724C90A1FA8D}">
          <p14:sldIdLst>
            <p14:sldId id="256"/>
            <p14:sldId id="257"/>
          </p14:sldIdLst>
        </p14:section>
        <p14:section name="Раздел без заголовка" id="{B9C55861-D81F-4745-AA08-66018826E3CD}">
          <p14:sldIdLst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33137B-E14C-4C81-9884-3C4F601AB423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703A57-254E-4CCD-9F43-EDA0021E694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НИКОЛАЙ ВАСИЛЬЕВИЧ ГОГОЛЬ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ТАРАС БУЛЬБА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360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17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Сведения об авторе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Родился 19 марта 1809 года в местечке Великие Сорочинцы Миргородского уезда Полтавской губернии в дворянской семье</a:t>
            </a:r>
            <a:endParaRPr lang="ru-RU" sz="1800" dirty="0"/>
          </a:p>
        </p:txBody>
      </p:sp>
      <p:pic>
        <p:nvPicPr>
          <p:cNvPr id="2050" name="Picture 2" descr="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077072"/>
            <a:ext cx="27363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5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Запорожская Сечь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</a:t>
            </a:r>
            <a:r>
              <a:rPr lang="en-US" dirty="0" smtClean="0"/>
              <a:t>VI</a:t>
            </a:r>
            <a:r>
              <a:rPr lang="ru-RU" dirty="0" smtClean="0"/>
              <a:t> веке украинские казаки построили за днепровскими порогами военное укрепление –Сечь- для защиты рубежей страны от польских, турецких и татарских набегов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998218" cy="304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7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Своеобразная республика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Запорожская Сечь жила по своим собственным законам. Запорожцы были одновременно и крестьянами, и воинами.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1838"/>
            <a:ext cx="2448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uateka.com/uploads/media/photo/2011/07/05/050e0d78437a3e5fadafe6df08c51c3a8e4a5d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4291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«ТАРАС БУЛЬБА»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Н.В. Гоголь постарался воссоздать одну из страниц славного прошлого жителей Запорожской Сечи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33" y="3006793"/>
            <a:ext cx="4276725" cy="337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10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создает вымышленный образ Тараса Бульбы, в котором соединяет черты многих реальных запорожцев. Н.В. Гоголь рассказывает о судьбе Тараса и двух его сыновей: Остапа и </a:t>
            </a:r>
            <a:r>
              <a:rPr lang="ru-RU" dirty="0" err="1" smtClean="0"/>
              <a:t>Андрия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http://s56.radikal.ru/i151/0904/bc/39866558b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0" y="3861048"/>
            <a:ext cx="4429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zerx.ru/img/kartinki/2009-03/1238281912_kinopoisk.ru-taras-bulba-907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2911"/>
            <a:ext cx="3456384" cy="25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7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120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НИКОЛАЙ ВАСИЛЬЕВИЧ ГОГОЛЬ</vt:lpstr>
      <vt:lpstr>Сведения об авторе</vt:lpstr>
      <vt:lpstr>Запорожская Сечь</vt:lpstr>
      <vt:lpstr>Своеобразная республика</vt:lpstr>
      <vt:lpstr>«ТАРАС БУЛЬБА»</vt:lpstr>
      <vt:lpstr>Герои произведения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</dc:title>
  <dc:creator>User</dc:creator>
  <cp:lastModifiedBy>User</cp:lastModifiedBy>
  <cp:revision>6</cp:revision>
  <dcterms:created xsi:type="dcterms:W3CDTF">2012-11-19T07:36:00Z</dcterms:created>
  <dcterms:modified xsi:type="dcterms:W3CDTF">2012-11-19T08:28:48Z</dcterms:modified>
</cp:coreProperties>
</file>