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5CDF8-1E00-4A58-89F9-0280BED9F4F8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1CC80-7E5D-4EFB-B1CB-92F8E66E3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CC80-7E5D-4EFB-B1CB-92F8E66E3C4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C7-FDFA-4B25-AF08-B89B19DCD4B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EE39-82B1-47FF-9B6D-3C702CB6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C7-FDFA-4B25-AF08-B89B19DCD4B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EE39-82B1-47FF-9B6D-3C702CB6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C7-FDFA-4B25-AF08-B89B19DCD4B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EE39-82B1-47FF-9B6D-3C702CB6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C7-FDFA-4B25-AF08-B89B19DCD4B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EE39-82B1-47FF-9B6D-3C702CB6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C7-FDFA-4B25-AF08-B89B19DCD4B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EE39-82B1-47FF-9B6D-3C702CB6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C7-FDFA-4B25-AF08-B89B19DCD4B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EE39-82B1-47FF-9B6D-3C702CB6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C7-FDFA-4B25-AF08-B89B19DCD4B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EE39-82B1-47FF-9B6D-3C702CB6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C7-FDFA-4B25-AF08-B89B19DCD4B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EE39-82B1-47FF-9B6D-3C702CB6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C7-FDFA-4B25-AF08-B89B19DCD4B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EE39-82B1-47FF-9B6D-3C702CB6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C7-FDFA-4B25-AF08-B89B19DCD4B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EE39-82B1-47FF-9B6D-3C702CB6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C7-FDFA-4B25-AF08-B89B19DCD4B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EE39-82B1-47FF-9B6D-3C702CB6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1BDC7-FDFA-4B25-AF08-B89B19DCD4B7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0EE39-82B1-47FF-9B6D-3C702CB6C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ONLINEALLOWACCESS" val="1"/>
  <p:tag name="ISPRINGONLINEUPLOADPRESENTATION" val="0"/>
  <p:tag name="ISPRINGONLINEALLOWDOWNLOAD" val="0"/>
  <p:tag name="ISPRINGONLINETOPIC" val="Education"/>
  <p:tag name="ISPRINGONLINELANG" val="ru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29</Words>
  <Application>Microsoft Office PowerPoint</Application>
  <PresentationFormat>Экран (4:3)</PresentationFormat>
  <Paragraphs>29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Нижегородской губернии 300 лет</dc:title>
  <dc:creator>школа</dc:creator>
  <cp:lastModifiedBy>cab35</cp:lastModifiedBy>
  <cp:revision>4</cp:revision>
  <dcterms:created xsi:type="dcterms:W3CDTF">2014-08-16T17:34:58Z</dcterms:created>
  <dcterms:modified xsi:type="dcterms:W3CDTF">2015-01-13T07:43:27Z</dcterms:modified>
</cp:coreProperties>
</file>