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93" r:id="rId5"/>
    <p:sldId id="259" r:id="rId6"/>
    <p:sldId id="290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9" r:id="rId21"/>
    <p:sldId id="272" r:id="rId22"/>
    <p:sldId id="273" r:id="rId23"/>
    <p:sldId id="280" r:id="rId24"/>
    <p:sldId id="281" r:id="rId25"/>
    <p:sldId id="274" r:id="rId26"/>
    <p:sldId id="296" r:id="rId27"/>
    <p:sldId id="275" r:id="rId28"/>
    <p:sldId id="276" r:id="rId29"/>
    <p:sldId id="277" r:id="rId30"/>
    <p:sldId id="282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87A"/>
    <a:srgbClr val="9A1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9" autoAdjust="0"/>
    <p:restoredTop sz="9466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sezdorovo.com/2011/06/wildfire-2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Экстремальная ситуация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4409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Классный час </a:t>
            </a:r>
          </a:p>
          <a:p>
            <a:r>
              <a:rPr lang="ru-RU" dirty="0" smtClean="0"/>
              <a:t>5 Б класс </a:t>
            </a:r>
          </a:p>
          <a:p>
            <a:r>
              <a:rPr lang="ru-RU" dirty="0" smtClean="0"/>
              <a:t>2011-2012 уч. Г.</a:t>
            </a:r>
            <a:endParaRPr lang="ru-RU" dirty="0"/>
          </a:p>
        </p:txBody>
      </p:sp>
      <p:sp>
        <p:nvSpPr>
          <p:cNvPr id="4" name="AutoShape 2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7982272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Вы </a:t>
            </a:r>
            <a:r>
              <a:rPr lang="ru-RU" b="1" dirty="0"/>
              <a:t>смотрите телевизор в своей квартире на 7 этаже. Бабушка дремлет в соседней комнате.  Внезапно телевизор взрывается и начинает сильно дымиться. Комната заполняется дымом. Ваши действия.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Выключить шнур телевизора из розетки.</a:t>
            </a:r>
            <a:endParaRPr lang="ru-RU" b="1" dirty="0"/>
          </a:p>
          <a:p>
            <a:pPr lvl="0"/>
            <a:r>
              <a:rPr lang="ru-RU" b="1" i="1" dirty="0"/>
              <a:t>Набросить на телевизор плотное одеяло.</a:t>
            </a:r>
            <a:endParaRPr lang="ru-RU" b="1" dirty="0"/>
          </a:p>
          <a:p>
            <a:pPr lvl="0"/>
            <a:r>
              <a:rPr lang="ru-RU" b="1" i="1" dirty="0"/>
              <a:t>Намочить палаток и дышать через него.</a:t>
            </a:r>
            <a:endParaRPr lang="ru-RU" b="1" dirty="0"/>
          </a:p>
          <a:p>
            <a:pPr lvl="0"/>
            <a:r>
              <a:rPr lang="ru-RU" b="1" i="1" dirty="0"/>
              <a:t>Плотно закрыть окна</a:t>
            </a:r>
            <a:endParaRPr lang="ru-RU" b="1" dirty="0"/>
          </a:p>
          <a:p>
            <a:pPr lvl="0"/>
            <a:r>
              <a:rPr lang="ru-RU" b="1" i="1" dirty="0"/>
              <a:t>Забрать бабушку и немедленно выйти из помещения, плотно прикрыв за собой дверь.</a:t>
            </a:r>
            <a:endParaRPr lang="ru-RU" b="1" dirty="0"/>
          </a:p>
          <a:p>
            <a:pPr lvl="0"/>
            <a:r>
              <a:rPr lang="ru-RU" b="1" i="1" dirty="0"/>
              <a:t>Позвонить по телефону 01, вызвать пожарных.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1266" name="Picture 2" descr="http://t3.gstatic.com/images?q=tbn:ANd9GcSoN2vYYvmfQhB0Bvjox7SHt2_dKNeMlAnAlvIpoHjGuhqPp4FS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73" y="263691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6166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Вредные» вопросы. 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i="1" dirty="0"/>
              <a:t>Может быть, сначала нужно было вылить на горящий телевизор ведро воды</a:t>
            </a:r>
            <a:r>
              <a:rPr lang="ru-RU" i="1" dirty="0" smtClean="0"/>
              <a:t>?</a:t>
            </a:r>
          </a:p>
          <a:p>
            <a:pPr lvl="0"/>
            <a:r>
              <a:rPr lang="ru-RU" i="1" dirty="0" smtClean="0"/>
              <a:t> </a:t>
            </a:r>
            <a:r>
              <a:rPr lang="ru-RU" i="1" dirty="0"/>
              <a:t>(Нельзя тушить включенные электроприборы водой – будет удар тока)</a:t>
            </a:r>
            <a:endParaRPr lang="ru-RU" dirty="0"/>
          </a:p>
          <a:p>
            <a:pPr lvl="0"/>
            <a:r>
              <a:rPr lang="ru-RU" i="1" dirty="0"/>
              <a:t>А если телевизор будет сразу охвачен сильным пламенем, нужно его закрывать одеялом и пытаться тушить пожар? </a:t>
            </a:r>
            <a:endParaRPr lang="ru-RU" i="1" dirty="0" smtClean="0"/>
          </a:p>
          <a:p>
            <a:pPr lvl="0"/>
            <a:r>
              <a:rPr lang="ru-RU" i="1" dirty="0" smtClean="0"/>
              <a:t>(</a:t>
            </a:r>
            <a:r>
              <a:rPr lang="ru-RU" i="1" dirty="0"/>
              <a:t>Нет, нужно немедленно выйти и позвонить по телефону 01)</a:t>
            </a:r>
            <a:endParaRPr lang="ru-RU" dirty="0"/>
          </a:p>
          <a:p>
            <a:pPr lvl="0"/>
            <a:r>
              <a:rPr lang="ru-RU" i="1" dirty="0"/>
              <a:t>Если глаза разъедает дым, что делать? </a:t>
            </a:r>
            <a:endParaRPr lang="ru-RU" i="1" dirty="0" smtClean="0"/>
          </a:p>
          <a:p>
            <a:pPr lvl="0"/>
            <a:r>
              <a:rPr lang="ru-RU" i="1" dirty="0" smtClean="0"/>
              <a:t>(</a:t>
            </a:r>
            <a:r>
              <a:rPr lang="ru-RU" i="1" dirty="0"/>
              <a:t>Закрыть глаза, передвигаться, держась за стены</a:t>
            </a:r>
            <a:r>
              <a:rPr lang="ru-RU" i="1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316416" y="5445224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7982272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Декабрьский вечер. Вы пришли из школы домой и с порога почувствовали сильный запах газа. Родителей дома нет. Ваши действия</a:t>
            </a:r>
            <a:r>
              <a:rPr lang="ru-RU" b="1" dirty="0" smtClean="0"/>
              <a:t>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Ответы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Не зажигать спичек, свечей, зажигалок</a:t>
            </a:r>
            <a:endParaRPr lang="ru-RU" b="1" dirty="0"/>
          </a:p>
          <a:p>
            <a:pPr lvl="0"/>
            <a:r>
              <a:rPr lang="ru-RU" b="1" i="1" dirty="0"/>
              <a:t>Выключить газовые конфорки</a:t>
            </a:r>
            <a:endParaRPr lang="ru-RU" b="1" dirty="0"/>
          </a:p>
          <a:p>
            <a:pPr lvl="0"/>
            <a:r>
              <a:rPr lang="ru-RU" b="1" i="1" dirty="0"/>
              <a:t>Немедленно перекрыть газ</a:t>
            </a:r>
            <a:endParaRPr lang="ru-RU" b="1" dirty="0"/>
          </a:p>
          <a:p>
            <a:pPr lvl="0"/>
            <a:r>
              <a:rPr lang="ru-RU" b="1" i="1" dirty="0"/>
              <a:t>Выключить электроприборы</a:t>
            </a:r>
            <a:endParaRPr lang="ru-RU" b="1" dirty="0"/>
          </a:p>
          <a:p>
            <a:pPr lvl="0"/>
            <a:r>
              <a:rPr lang="ru-RU" b="1" i="1" dirty="0"/>
              <a:t>Открыть форточки</a:t>
            </a:r>
            <a:endParaRPr lang="ru-RU" b="1" dirty="0"/>
          </a:p>
          <a:p>
            <a:pPr lvl="0"/>
            <a:r>
              <a:rPr lang="ru-RU" b="1" i="1" dirty="0"/>
              <a:t>Если газ продолжает поступать, звонить от соседей в газовую службу по телефону 04</a:t>
            </a:r>
            <a:endParaRPr lang="ru-RU" b="1" dirty="0"/>
          </a:p>
          <a:p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 descr="http://donbass.ua/multimedia/images/news/original/2012/02/29/feodosiya_vzri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55" y="2276872"/>
            <a:ext cx="2904688" cy="21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Можно ли самому пытаться ремонтировать газовую плиту: выкручивать конфорки, горелки и т.п.?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Нельзя)</a:t>
            </a:r>
            <a:endParaRPr lang="ru-RU" b="1" dirty="0"/>
          </a:p>
          <a:p>
            <a:pPr lvl="0"/>
            <a:r>
              <a:rPr lang="ru-RU" b="1" i="1" dirty="0"/>
              <a:t>Можно ли проверить утечку газа, поднося спичку к конфорке?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Нельзя, может прогреметь взрыв)</a:t>
            </a:r>
            <a:endParaRPr lang="ru-RU" b="1" dirty="0"/>
          </a:p>
          <a:p>
            <a:pPr lvl="0"/>
            <a:r>
              <a:rPr lang="ru-RU" b="1" i="1" dirty="0"/>
              <a:t>Нужно ли пить какие-нибудь лекарства от отравления газом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(Нет, только по назначению врача)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532440" y="6127453"/>
            <a:ext cx="430856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Войдя в одну из комнат квартиры, вы увидели, что в ней много пара, а пол залит водой. Из одной батареи отопления бьет струя горячей воды. Дома больше никого нет. Родители придут с работы примерно через три часа</a:t>
            </a:r>
          </a:p>
          <a:p>
            <a:pPr marL="0" indent="0">
              <a:buNone/>
            </a:pPr>
            <a:r>
              <a:rPr lang="ru-RU" b="1" dirty="0"/>
              <a:t>Ваши действия.</a:t>
            </a:r>
            <a:r>
              <a:rPr lang="ru-RU" b="1" i="1" dirty="0"/>
              <a:t> </a:t>
            </a:r>
            <a:endParaRPr lang="ru-RU" b="1" dirty="0"/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Сообщить об аварии взрослым или родителям</a:t>
            </a:r>
            <a:endParaRPr lang="ru-RU" b="1" dirty="0"/>
          </a:p>
          <a:p>
            <a:pPr lvl="0"/>
            <a:r>
              <a:rPr lang="ru-RU" b="1" i="1" dirty="0"/>
              <a:t>Позвонить в ремонтно-эксплуатационное управление и попросить прислать слесаря- водопроводчика </a:t>
            </a:r>
            <a:endParaRPr lang="ru-RU" b="1" dirty="0"/>
          </a:p>
          <a:p>
            <a:pPr lvl="0"/>
            <a:r>
              <a:rPr lang="ru-RU" b="1" i="1" dirty="0"/>
              <a:t>Отключить электричество</a:t>
            </a:r>
            <a:endParaRPr lang="ru-RU" b="1" dirty="0"/>
          </a:p>
          <a:p>
            <a:pPr lvl="0"/>
            <a:r>
              <a:rPr lang="ru-RU" b="1" i="1" dirty="0"/>
              <a:t>Перекрыть воду</a:t>
            </a:r>
            <a:endParaRPr lang="ru-RU" b="1" dirty="0"/>
          </a:p>
          <a:p>
            <a:pPr lvl="0"/>
            <a:r>
              <a:rPr lang="ru-RU" b="1" i="1" dirty="0"/>
              <a:t>Обмотать места протечки  тканью</a:t>
            </a:r>
            <a:endParaRPr lang="ru-RU" b="1" dirty="0"/>
          </a:p>
          <a:p>
            <a:pPr lvl="0"/>
            <a:r>
              <a:rPr lang="ru-RU" b="1" i="1" dirty="0"/>
              <a:t>Поставить в местах протечки ведра, тазы, убирать воду</a:t>
            </a:r>
            <a:endParaRPr lang="ru-RU" b="1" dirty="0"/>
          </a:p>
          <a:p>
            <a:endParaRPr lang="ru-RU" dirty="0"/>
          </a:p>
        </p:txBody>
      </p:sp>
      <p:pic>
        <p:nvPicPr>
          <p:cNvPr id="13314" name="Picture 2" descr="http://t2.gstatic.com/images?q=tbn:ANd9GcR2A9ZmC28jPYHaKnxT03-rDGiD8UlWqdBtef44r6-5YEpcLbB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514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  <a:p>
            <a:pPr lvl="1"/>
            <a:r>
              <a:rPr lang="ru-RU" sz="2400" b="1" i="1" dirty="0"/>
              <a:t>Нужно ли отключать газ</a:t>
            </a:r>
            <a:r>
              <a:rPr lang="ru-RU" sz="2400" b="1" i="1" dirty="0" smtClean="0"/>
              <a:t>?</a:t>
            </a:r>
          </a:p>
          <a:p>
            <a:pPr lvl="1"/>
            <a:r>
              <a:rPr lang="ru-RU" sz="2400" b="1" i="1" dirty="0" smtClean="0"/>
              <a:t> </a:t>
            </a:r>
            <a:r>
              <a:rPr lang="ru-RU" sz="2400" b="1" i="1" dirty="0"/>
              <a:t>(не обязательно)</a:t>
            </a:r>
            <a:endParaRPr lang="ru-RU" sz="3600" b="1" dirty="0"/>
          </a:p>
          <a:p>
            <a:pPr lvl="1"/>
            <a:r>
              <a:rPr lang="ru-RU" sz="2400" b="1" i="1" dirty="0"/>
              <a:t>Если не знаешь телефона, куда звонить, что делать</a:t>
            </a:r>
            <a:r>
              <a:rPr lang="ru-RU" sz="2400" b="1" i="1" dirty="0" smtClean="0"/>
              <a:t>?</a:t>
            </a:r>
          </a:p>
          <a:p>
            <a:pPr lvl="1"/>
            <a:r>
              <a:rPr lang="ru-RU" sz="2400" b="1" i="1" dirty="0" smtClean="0"/>
              <a:t> </a:t>
            </a:r>
            <a:r>
              <a:rPr lang="ru-RU" sz="2400" b="1" i="1" dirty="0"/>
              <a:t>(Спросить у соседей)</a:t>
            </a:r>
            <a:endParaRPr lang="ru-RU" sz="3600" b="1" dirty="0"/>
          </a:p>
          <a:p>
            <a:pPr lvl="1"/>
            <a:r>
              <a:rPr lang="ru-RU" sz="2400" b="1" i="1" dirty="0"/>
              <a:t>Как будешь убирать воду с пола</a:t>
            </a:r>
            <a:r>
              <a:rPr lang="ru-RU" sz="2400" b="1" i="1" dirty="0" smtClean="0"/>
              <a:t>?</a:t>
            </a:r>
          </a:p>
          <a:p>
            <a:pPr lvl="1"/>
            <a:r>
              <a:rPr lang="ru-RU" sz="2400" b="1" i="1" dirty="0" smtClean="0"/>
              <a:t> </a:t>
            </a:r>
            <a:r>
              <a:rPr lang="ru-RU" sz="2400" b="1" i="1" dirty="0"/>
              <a:t>(Тряпками впитывать и выжимать в ведро)</a:t>
            </a:r>
            <a:endParaRPr lang="ru-RU" sz="3600" b="1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67544" y="5445224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 тур </a:t>
            </a:r>
            <a:r>
              <a:rPr lang="ru-RU" b="1" dirty="0"/>
              <a:t>– экстремальные ситуации на улице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68823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752836" y="739552"/>
            <a:ext cx="1944216" cy="16344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211960" y="739552"/>
            <a:ext cx="1872208" cy="16344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819996" y="2624158"/>
            <a:ext cx="1877055" cy="15249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4254832" y="2624158"/>
            <a:ext cx="1829335" cy="1524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47835" y="6165304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0"/>
            <a:ext cx="8126288" cy="547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Вы с родителями пришли на футбольный матч. По окончании на выходе возникли давка и суматоха, к тому же отключилось освещение. Началась паника. Вас оттеснили от родителей, и вы потеряли их из виду. У вас упала на землю сумка. Ваши действия</a:t>
            </a:r>
            <a:endParaRPr lang="ru-RU" sz="3600" b="1" dirty="0"/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sz="3600" b="1" dirty="0">
              <a:solidFill>
                <a:srgbClr val="FF0000"/>
              </a:solidFill>
            </a:endParaRPr>
          </a:p>
          <a:p>
            <a:pPr lvl="1"/>
            <a:r>
              <a:rPr lang="ru-RU" sz="2400" b="1" i="1" dirty="0"/>
              <a:t>Держаться в середине толпы и после прохода узких мест постараться выбраться из нее.</a:t>
            </a:r>
            <a:endParaRPr lang="ru-RU" sz="3600" b="1" dirty="0"/>
          </a:p>
          <a:p>
            <a:pPr lvl="1"/>
            <a:r>
              <a:rPr lang="ru-RU" sz="2400" b="1" i="1" dirty="0"/>
              <a:t>Искать своих родителей после окончания сутолоки.</a:t>
            </a:r>
            <a:endParaRPr lang="ru-RU" sz="3600" b="1" dirty="0"/>
          </a:p>
          <a:p>
            <a:pPr lvl="1"/>
            <a:r>
              <a:rPr lang="ru-RU" sz="2400" b="1" i="1" dirty="0"/>
              <a:t>Забыть о сумке, собраться, застегнуть одежду.</a:t>
            </a:r>
            <a:endParaRPr lang="ru-RU" sz="3600" b="1" dirty="0"/>
          </a:p>
          <a:p>
            <a:pPr lvl="1"/>
            <a:r>
              <a:rPr lang="ru-RU" sz="2400" b="1" i="1" dirty="0"/>
              <a:t>Позвонить домой, сообщить, что все в порядке.</a:t>
            </a:r>
            <a:endParaRPr lang="ru-RU" sz="3600" b="1" dirty="0"/>
          </a:p>
          <a:p>
            <a:pPr lvl="1"/>
            <a:r>
              <a:rPr lang="ru-RU" sz="2400" b="1" i="1" dirty="0"/>
              <a:t>Обратиться в милицию и заявить о том</a:t>
            </a:r>
            <a:r>
              <a:rPr lang="ru-RU" sz="2400" b="1" i="1" dirty="0" smtClean="0"/>
              <a:t>,                </a:t>
            </a:r>
            <a:r>
              <a:rPr lang="ru-RU" sz="2400" b="1" i="1" dirty="0"/>
              <a:t>что вы потерялись.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14338" name="Picture 2" descr="В США из-за давки на футбольном стадионе пострадали десятки людей. Фото с сайта football.hiblogge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013176"/>
            <a:ext cx="2500875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«Вредные» </a:t>
            </a:r>
            <a:r>
              <a:rPr lang="ru-RU" i="1" dirty="0" smtClean="0">
                <a:solidFill>
                  <a:srgbClr val="FF0000"/>
                </a:solidFill>
              </a:rPr>
              <a:t>вопросы</a:t>
            </a:r>
            <a:r>
              <a:rPr lang="ru-RU" i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i="1" dirty="0"/>
              <a:t>Можно ли кричать, звать родителей? </a:t>
            </a:r>
            <a:endParaRPr lang="ru-RU" i="1" dirty="0" smtClean="0"/>
          </a:p>
          <a:p>
            <a:pPr lvl="0"/>
            <a:r>
              <a:rPr lang="ru-RU" i="1" dirty="0" smtClean="0"/>
              <a:t>(</a:t>
            </a:r>
            <a:r>
              <a:rPr lang="ru-RU" i="1" dirty="0"/>
              <a:t>Нет, так вы только усиливаете панику)</a:t>
            </a:r>
            <a:endParaRPr lang="ru-RU" dirty="0"/>
          </a:p>
          <a:p>
            <a:pPr lvl="0"/>
            <a:r>
              <a:rPr lang="ru-RU" i="1" dirty="0"/>
              <a:t>Нужно ли пытаться поднять сумку? </a:t>
            </a:r>
            <a:endParaRPr lang="ru-RU" i="1" dirty="0" smtClean="0"/>
          </a:p>
          <a:p>
            <a:pPr lvl="0"/>
            <a:r>
              <a:rPr lang="ru-RU" i="1" dirty="0" smtClean="0"/>
              <a:t>(</a:t>
            </a:r>
            <a:r>
              <a:rPr lang="ru-RU" i="1" dirty="0"/>
              <a:t>Нельзя, могут затоптать)</a:t>
            </a:r>
            <a:endParaRPr lang="ru-RU" dirty="0"/>
          </a:p>
          <a:p>
            <a:pPr lvl="0"/>
            <a:r>
              <a:rPr lang="ru-RU" i="1" dirty="0"/>
              <a:t>Можно ли  использовать столб, тумбу, памятник, чтобы выбраться из толпы? </a:t>
            </a:r>
            <a:endParaRPr lang="ru-RU" i="1" dirty="0" smtClean="0"/>
          </a:p>
          <a:p>
            <a:pPr lvl="0"/>
            <a:r>
              <a:rPr lang="ru-RU" i="1" dirty="0" smtClean="0"/>
              <a:t>(</a:t>
            </a:r>
            <a:r>
              <a:rPr lang="ru-RU" i="1" dirty="0"/>
              <a:t>Нет, могут раздавить)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251520" y="6214927"/>
            <a:ext cx="521208" cy="466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5904656" cy="59877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Во время про­гулки по лесу в пожароопасный период (сухая по­года и ветер) вы уловили запах дыма, и определи­, что попали в зону лесного пожара. Ваши дей­ствия.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Определить направление ветра и распространения огня</a:t>
            </a:r>
            <a:endParaRPr lang="ru-RU" b="1" dirty="0"/>
          </a:p>
          <a:p>
            <a:pPr lvl="0"/>
            <a:r>
              <a:rPr lang="ru-RU" b="1" i="1" dirty="0"/>
              <a:t>Быстро выходить из зоны пожара навстречу ветру по возможности параллельно фронту распространения огня.</a:t>
            </a:r>
            <a:endParaRPr lang="ru-RU" b="1" dirty="0"/>
          </a:p>
          <a:p>
            <a:pPr lvl="0"/>
            <a:r>
              <a:rPr lang="ru-RU" b="1" i="1" dirty="0"/>
              <a:t>Идти, пригибаясь к земле и не стараясь обогнать пожар.</a:t>
            </a:r>
            <a:endParaRPr lang="ru-RU" b="1" dirty="0"/>
          </a:p>
          <a:p>
            <a:pPr lvl="0"/>
            <a:r>
              <a:rPr lang="ru-RU" b="1" i="1" dirty="0"/>
              <a:t>Если поблизости есть водоем, окунуться в него или, смочив одежду, накрыть ею голову и верх­нюю часть тела.</a:t>
            </a:r>
            <a:endParaRPr lang="ru-RU" b="1" dirty="0"/>
          </a:p>
          <a:p>
            <a:pPr lvl="0"/>
            <a:r>
              <a:rPr lang="ru-RU" b="1" i="1" dirty="0"/>
              <a:t>Выйдя из опасной зоны, сообщить о пожаре по телефону 01</a:t>
            </a:r>
            <a:endParaRPr lang="ru-RU" b="1" dirty="0"/>
          </a:p>
          <a:p>
            <a:endParaRPr lang="ru-RU" dirty="0"/>
          </a:p>
        </p:txBody>
      </p:sp>
      <p:pic>
        <p:nvPicPr>
          <p:cNvPr id="8194" name="Picture 2" descr="http://www.52.mchs.gov.ru/upload/iblock/6e4/forest%201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24" y="476672"/>
            <a:ext cx="3010390" cy="24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uboir.ru/uploads/posts/2011-02/thumbs/1296846631_100-osnavn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76" y="4221088"/>
            <a:ext cx="3132413" cy="23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Каждое утро человек выходит из дома и попадает в огромный мир, в котором может произойти все что угодно, начиная от ушиба и заканчивая террористическим актом. Эти неприятности получили название </a:t>
            </a:r>
            <a:r>
              <a:rPr lang="ru-RU" b="1" dirty="0">
                <a:solidFill>
                  <a:srgbClr val="FF0000"/>
                </a:solidFill>
              </a:rPr>
              <a:t>«экстремальных ситуаций». Экстремальный</a:t>
            </a:r>
            <a:r>
              <a:rPr lang="ru-RU" dirty="0"/>
              <a:t> – значить трудный, сложный. Экстремальные ситуации – значит сложные, трудные, неприятные ситуации, в которых может оказаться человек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Каждый из нас может оказаться в такой непредвиденной ситуации. Кто же поможет человеку , оказавшемуся в опасности? Прежде всего – ОН САМ! Сегодня в нашем кабинете находятся три команды спасателей, которые попробуют найти выход из предложенных в игре опасных ситуаций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39" b="90000" l="10000" r="90000">
                        <a14:backgroundMark x1="82083" y1="27361" x2="82083" y2="27361"/>
                        <a14:backgroundMark x1="82083" y1="27361" x2="51354" y2="51111"/>
                        <a14:backgroundMark x1="50104" y1="73750" x2="50313" y2="4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1" t="57451" r="66118" b="9619"/>
          <a:stretch/>
        </p:blipFill>
        <p:spPr bwMode="auto">
          <a:xfrm>
            <a:off x="6012160" y="3861048"/>
            <a:ext cx="2202872" cy="22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b="1" i="1" dirty="0" smtClean="0"/>
              <a:t>Если сзади пожар, а впереди поле сухой травы, можно ли бежать на поле?</a:t>
            </a:r>
            <a:endParaRPr lang="ru-RU" b="1" i="1" dirty="0" smtClean="0"/>
          </a:p>
          <a:p>
            <a:pPr lvl="0"/>
            <a:r>
              <a:rPr lang="ru-RU" b="1" i="1" dirty="0" smtClean="0"/>
              <a:t>Нет. Убегая </a:t>
            </a:r>
            <a:r>
              <a:rPr lang="ru-RU" b="1" i="1" dirty="0"/>
              <a:t>от пожара в сторону поля с высокой сухой травой или злаками, вы сами себя можете загнать в ловушку</a:t>
            </a:r>
            <a:r>
              <a:rPr lang="ru-RU" b="1" i="1" dirty="0" smtClean="0"/>
              <a:t>.</a:t>
            </a:r>
            <a:endParaRPr lang="ru-RU" b="1" i="1" dirty="0"/>
          </a:p>
          <a:p>
            <a:pPr lvl="0"/>
            <a:r>
              <a:rPr lang="ru-RU" b="1" i="1" dirty="0" smtClean="0"/>
              <a:t>Почему непозволительно </a:t>
            </a:r>
            <a:r>
              <a:rPr lang="ru-RU" b="1" i="1" dirty="0"/>
              <a:t>оставлять на освещаемых солнцем полянах бу­тылки и стеклянные </a:t>
            </a:r>
            <a:r>
              <a:rPr lang="ru-RU" b="1" i="1" dirty="0" smtClean="0"/>
              <a:t>банки?</a:t>
            </a:r>
          </a:p>
          <a:p>
            <a:pPr lvl="0"/>
            <a:r>
              <a:rPr lang="ru-RU" b="1" i="1" dirty="0" smtClean="0"/>
              <a:t> Они </a:t>
            </a:r>
            <a:r>
              <a:rPr lang="ru-RU" b="1" i="1" dirty="0"/>
              <a:t>могут стать зажигательными линзами</a:t>
            </a:r>
            <a:r>
              <a:rPr lang="ru-RU" b="1" i="1" dirty="0" smtClean="0"/>
              <a:t>.</a:t>
            </a:r>
          </a:p>
          <a:p>
            <a:pPr lvl="0"/>
            <a:r>
              <a:rPr lang="ru-RU" b="1" i="1" dirty="0" smtClean="0"/>
              <a:t>Можно ли останавливаться </a:t>
            </a:r>
            <a:r>
              <a:rPr lang="ru-RU" b="1" i="1" dirty="0"/>
              <a:t>на островках, которые, по вашему мнению, не загорелись и где вы можете переждать </a:t>
            </a:r>
            <a:r>
              <a:rPr lang="ru-RU" b="1" i="1" dirty="0" smtClean="0"/>
              <a:t>пожар</a:t>
            </a:r>
            <a:r>
              <a:rPr lang="ru-RU" b="1" i="1" dirty="0"/>
              <a:t>?</a:t>
            </a:r>
            <a:endParaRPr lang="ru-RU" b="1" i="1" dirty="0" smtClean="0"/>
          </a:p>
          <a:p>
            <a:pPr lvl="0"/>
            <a:r>
              <a:rPr lang="ru-RU" b="1" i="1" smtClean="0"/>
              <a:t>Нет. Вы </a:t>
            </a:r>
            <a:r>
              <a:rPr lang="ru-RU" b="1" i="1" dirty="0"/>
              <a:t>можете попасть огненную ловушку. </a:t>
            </a:r>
            <a:endParaRPr lang="ru-RU" b="1" i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7842448" cy="42595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Во время отдыха на природе вас застала гроза. Ваши действия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i="1" dirty="0" smtClean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Отойти подальше от высоких предметов (от­дельно стоящих деревьев, вышек, опор);</a:t>
            </a:r>
            <a:endParaRPr lang="ru-RU" b="1" dirty="0"/>
          </a:p>
          <a:p>
            <a:pPr lvl="0"/>
            <a:r>
              <a:rPr lang="ru-RU" b="1" i="1" dirty="0"/>
              <a:t>Находясь на возвышении (холм, сопка, ска­ла), спуститься вниз; </a:t>
            </a:r>
            <a:endParaRPr lang="ru-RU" b="1" dirty="0"/>
          </a:p>
          <a:p>
            <a:pPr lvl="0"/>
            <a:r>
              <a:rPr lang="ru-RU" b="1" i="1" dirty="0"/>
              <a:t>Не укрываться в камнях и скалах;</a:t>
            </a:r>
            <a:endParaRPr lang="ru-RU" b="1" dirty="0"/>
          </a:p>
          <a:p>
            <a:pPr lvl="0"/>
            <a:r>
              <a:rPr lang="ru-RU" b="1" i="1" dirty="0"/>
              <a:t>Постараться разместиться  на сухом  месте (колода, пень) и убрать ноги с земли;</a:t>
            </a:r>
            <a:endParaRPr lang="ru-RU" b="1" dirty="0"/>
          </a:p>
          <a:p>
            <a:pPr lvl="0"/>
            <a:r>
              <a:rPr lang="ru-RU" b="1" i="1" dirty="0"/>
              <a:t>Отойти подальше от воды (река, озеро, пруд);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AutoShape 2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21" y="4642935"/>
            <a:ext cx="3441398" cy="22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0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вопросы: 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Можно ли спрятаться от молнии под деревом</a:t>
            </a:r>
            <a:r>
              <a:rPr lang="ru-RU" b="1" i="1" dirty="0" smtClean="0"/>
              <a:t>?</a:t>
            </a:r>
          </a:p>
          <a:p>
            <a:r>
              <a:rPr lang="ru-RU" b="1" i="1" dirty="0"/>
              <a:t> (Нет</a:t>
            </a:r>
            <a:r>
              <a:rPr lang="ru-RU" b="1" i="1" dirty="0" smtClean="0"/>
              <a:t>)</a:t>
            </a:r>
            <a:endParaRPr lang="ru-RU" b="1" dirty="0"/>
          </a:p>
          <a:p>
            <a:pPr lvl="0"/>
            <a:r>
              <a:rPr lang="ru-RU" b="1" i="1" dirty="0"/>
              <a:t>Можно укрыться в машине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(Да, ее металлический корпус защитит вас)</a:t>
            </a:r>
            <a:endParaRPr lang="ru-RU" b="1" dirty="0"/>
          </a:p>
          <a:p>
            <a:pPr lvl="0"/>
            <a:r>
              <a:rPr lang="ru-RU" b="1" i="1" dirty="0"/>
              <a:t>Можно ли бегать, двигаться во время грозы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(Нет)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214168" y="6021288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126288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Во время про­гулки по улице на вас напала собака. У вас в руках клюшка и сумка с коньками. Ваши действия.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Развернуться к собаке боком и громко отдать несколько команд («Фу!», «Нельзя!», «Сидеть!», «Лежать!»); </a:t>
            </a:r>
            <a:endParaRPr lang="ru-RU" b="1" dirty="0"/>
          </a:p>
          <a:p>
            <a:pPr lvl="0"/>
            <a:r>
              <a:rPr lang="ru-RU" b="1" i="1" dirty="0"/>
              <a:t>Не делая резких движений, позвать хозяина (если он находится недалеко);</a:t>
            </a:r>
            <a:endParaRPr lang="ru-RU" b="1" dirty="0"/>
          </a:p>
          <a:p>
            <a:pPr lvl="0"/>
            <a:r>
              <a:rPr lang="ru-RU" b="1" i="1" dirty="0"/>
              <a:t>Если рядом никого нет, медленно уходить от собаки, не ускоряя движение.</a:t>
            </a:r>
            <a:endParaRPr lang="ru-RU" b="1" dirty="0"/>
          </a:p>
          <a:p>
            <a:pPr lvl="0"/>
            <a:r>
              <a:rPr lang="ru-RU" b="1" i="1" dirty="0"/>
              <a:t>Нельзя кричать, махать руками, бросать палки и камни, смотреть собаке в глаза.</a:t>
            </a:r>
            <a:endParaRPr lang="ru-RU" b="1" dirty="0"/>
          </a:p>
          <a:p>
            <a:pPr lvl="0"/>
            <a:r>
              <a:rPr lang="ru-RU" b="1" i="1" dirty="0"/>
              <a:t>Если собака готовится к прыжку (приседает),  надо прижать подбородок к груди и выставить впе­ред локти. </a:t>
            </a:r>
            <a:endParaRPr lang="ru-RU" b="1" dirty="0"/>
          </a:p>
          <a:p>
            <a:pPr lvl="0"/>
            <a:r>
              <a:rPr lang="ru-RU" sz="2200" b="1" i="1" dirty="0"/>
              <a:t>В случае укуса необходимо обратиться в </a:t>
            </a:r>
            <a:r>
              <a:rPr lang="ru-RU" sz="2200" b="1" i="1" dirty="0" err="1"/>
              <a:t>травмпункт</a:t>
            </a:r>
            <a:r>
              <a:rPr lang="ru-RU" sz="2200" b="1" i="1" dirty="0"/>
              <a:t>.</a:t>
            </a:r>
            <a:endParaRPr lang="ru-RU" sz="2200" b="1" dirty="0"/>
          </a:p>
          <a:p>
            <a:endParaRPr lang="ru-RU" sz="2200" b="1" dirty="0"/>
          </a:p>
        </p:txBody>
      </p:sp>
      <p:pic>
        <p:nvPicPr>
          <p:cNvPr id="15362" name="Picture 2" descr="http://t0.gstatic.com/images?q=tbn:ANd9GcSYibhtOIVRwzTIZqajg1-gMBqzNaOfZ1vwSvUnAtvyVD3fh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14924"/>
            <a:ext cx="242597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вопросы. 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Можно ли замахнуться клюшкой и отогнать собаку?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Нет)</a:t>
            </a:r>
            <a:endParaRPr lang="ru-RU" b="1" dirty="0"/>
          </a:p>
          <a:p>
            <a:pPr lvl="0"/>
            <a:r>
              <a:rPr lang="ru-RU" b="1" i="1" dirty="0"/>
              <a:t>Можно ли убежать от собаки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(Нет)</a:t>
            </a:r>
            <a:endParaRPr lang="ru-RU" b="1" dirty="0"/>
          </a:p>
          <a:p>
            <a:pPr lvl="0"/>
            <a:r>
              <a:rPr lang="ru-RU" b="1" i="1" dirty="0"/>
              <a:t>Можно ли закричать на собаку, отгоняя ее клюшкой, бросить в нее сумкой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(Нет)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79512" y="6093296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 </a:t>
            </a:r>
            <a:r>
              <a:rPr lang="ru-RU" b="1" dirty="0"/>
              <a:t>тур – первая помощь пострадавшим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1580" y="705807"/>
            <a:ext cx="1656184" cy="15624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771800" y="705807"/>
            <a:ext cx="1706488" cy="1609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764762" y="2420888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2771800" y="2420888"/>
            <a:ext cx="170648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pic>
        <p:nvPicPr>
          <p:cNvPr id="8" name="Picture 2" descr="Первая медицинская помощь. Первая медицинская помощь - это простейшие срочные и необходимые меры для спасения жизни человека и предупреждения осложнений до прибытия скорой помощи. В экстремальных условиях может возникнуть ситуация, когда только ты сможешь оказать первую медицинскую помощь себе или пострадавшему товарищу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32121" r="63939" b="4243"/>
          <a:stretch/>
        </p:blipFill>
        <p:spPr bwMode="auto">
          <a:xfrm>
            <a:off x="6139523" y="548680"/>
            <a:ext cx="3006437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160138" y="6142992"/>
            <a:ext cx="521208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Если задымление сильное, дышать становится трудно, держитесь, ниже к </a:t>
            </a:r>
            <a:r>
              <a:rPr lang="ru-RU" dirty="0" err="1" smtClean="0"/>
              <a:t>землеПоднявшийся</a:t>
            </a:r>
            <a:r>
              <a:rPr lang="ru-RU" dirty="0" smtClean="0"/>
              <a:t> </a:t>
            </a:r>
            <a:r>
              <a:rPr lang="ru-RU" dirty="0"/>
              <a:t>ветер может раздуть низовой пожар до верхового, когда вспыхнут кроны деревьев. Сразу определите направление ветра, выбирайте направления по ветру. Старайтесь запоминать местность. Например, убегая от пожара в сторону поля с высокой сухой травой или злаками, вы сами себя можете загнать в ловушку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Источник статьи - портал "Все здорово!" </a:t>
            </a:r>
            <a:r>
              <a:rPr lang="ru-RU" dirty="0">
                <a:hlinkClick r:id="rId2"/>
              </a:rPr>
              <a:t>http://vsezdorovo.com/2011/06/wildfire-2/#ixzz1sP13o9Tk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3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Ваш друг время игры в футбол упал и рассек ногу стеклом. Никаких медикаментов под рукой нет. Ваши действия.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Крепко прижать пальцем сосуд выше раны</a:t>
            </a:r>
            <a:endParaRPr lang="ru-RU" b="1" dirty="0"/>
          </a:p>
          <a:p>
            <a:pPr lvl="0"/>
            <a:r>
              <a:rPr lang="ru-RU" b="1" i="1" dirty="0"/>
              <a:t>Наложить жгут на 3—5 см выше раны;</a:t>
            </a:r>
            <a:endParaRPr lang="ru-RU" b="1" dirty="0"/>
          </a:p>
          <a:p>
            <a:pPr lvl="0"/>
            <a:r>
              <a:rPr lang="ru-RU" b="1" i="1" dirty="0"/>
              <a:t>Наложить давящую повязки на место кровотечения;</a:t>
            </a:r>
            <a:endParaRPr lang="ru-RU" b="1" dirty="0"/>
          </a:p>
          <a:p>
            <a:pPr lvl="0"/>
            <a:r>
              <a:rPr lang="ru-RU" b="1" i="1" dirty="0"/>
              <a:t>Максимально согнуть  ногу</a:t>
            </a:r>
            <a:endParaRPr lang="ru-RU" b="1" dirty="0"/>
          </a:p>
          <a:p>
            <a:pPr lvl="0"/>
            <a:r>
              <a:rPr lang="ru-RU" b="1" i="1" dirty="0"/>
              <a:t>Поднять ногу выше грудной  клетки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10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Можно ли накладывать жгут на голую кожу??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Нет)</a:t>
            </a:r>
            <a:endParaRPr lang="ru-RU" b="1" dirty="0"/>
          </a:p>
          <a:p>
            <a:pPr lvl="0"/>
            <a:r>
              <a:rPr lang="ru-RU" b="1" i="1" dirty="0"/>
              <a:t>Какая трава останавливает кровотечение?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Подорожник)</a:t>
            </a:r>
            <a:endParaRPr lang="ru-RU" b="1" dirty="0"/>
          </a:p>
          <a:p>
            <a:pPr lvl="0"/>
            <a:r>
              <a:rPr lang="ru-RU" b="1" i="1" dirty="0"/>
              <a:t>А как узнать, из вены или из артерии идет кровь?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Из вены кровь темная, а из артерии –  алая</a:t>
            </a:r>
            <a:r>
              <a:rPr lang="ru-RU" b="1" i="1" dirty="0" smtClean="0"/>
              <a:t>)</a:t>
            </a:r>
            <a:endParaRPr lang="ru-RU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34932" y="6165304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47456"/>
          </a:xfrm>
        </p:spPr>
        <p:txBody>
          <a:bodyPr>
            <a:normAutofit/>
          </a:bodyPr>
          <a:lstStyle/>
          <a:p>
            <a:r>
              <a:rPr lang="ru-RU" b="1" dirty="0"/>
              <a:t>Вы лежали на диване, смотрели телевизор. И вдруг у вас пошла носом кровь. Ваши действия.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Сесть, наклонив туловище вперед</a:t>
            </a:r>
            <a:endParaRPr lang="ru-RU" b="1" dirty="0"/>
          </a:p>
          <a:p>
            <a:pPr lvl="0"/>
            <a:r>
              <a:rPr lang="ru-RU" b="1" i="1" dirty="0"/>
              <a:t>Положить на нос лед </a:t>
            </a:r>
            <a:endParaRPr lang="ru-RU" b="1" dirty="0"/>
          </a:p>
          <a:p>
            <a:pPr lvl="0"/>
            <a:r>
              <a:rPr lang="ru-RU" b="1" i="1" dirty="0"/>
              <a:t>Если не помогает, прижать крылья носа к перегородке на 5-10 мин</a:t>
            </a:r>
            <a:endParaRPr lang="ru-RU" b="1" dirty="0"/>
          </a:p>
          <a:p>
            <a:pPr lvl="0"/>
            <a:r>
              <a:rPr lang="ru-RU" b="1" i="1" dirty="0"/>
              <a:t>Если не помогает, вложить кусочек ваты, смоченный в растворе соли (1 чайная ложка  на стакан воды</a:t>
            </a:r>
            <a:r>
              <a:rPr lang="ru-RU" b="1" i="1" dirty="0" smtClean="0"/>
              <a:t>) .</a:t>
            </a:r>
          </a:p>
          <a:p>
            <a:pPr lvl="0"/>
            <a:r>
              <a:rPr lang="ru-RU" b="1" i="1" dirty="0" smtClean="0"/>
              <a:t>Если </a:t>
            </a:r>
            <a:r>
              <a:rPr lang="ru-RU" b="1" i="1" dirty="0"/>
              <a:t>не помогает, обратиться к врачу.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0"/>
            <a:ext cx="7292280" cy="1600200"/>
          </a:xfrm>
        </p:spPr>
        <p:txBody>
          <a:bodyPr>
            <a:normAutofit/>
          </a:bodyPr>
          <a:lstStyle/>
          <a:p>
            <a:r>
              <a:rPr lang="ru-RU" sz="2800" dirty="0"/>
              <a:t>Как же выживать в этом мире, как быстро и правильно принимать решения, куда обращаться за помощью?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7982272" cy="3886200"/>
          </a:xfrm>
        </p:spPr>
        <p:txBody>
          <a:bodyPr/>
          <a:lstStyle/>
          <a:p>
            <a:r>
              <a:rPr lang="ru-RU" b="1" i="1" dirty="0"/>
              <a:t>01 </a:t>
            </a:r>
            <a:r>
              <a:rPr lang="ru-RU" b="1" i="1" dirty="0" smtClean="0"/>
              <a:t>– </a:t>
            </a:r>
          </a:p>
          <a:p>
            <a:r>
              <a:rPr lang="ru-RU" b="1" i="1" dirty="0" smtClean="0"/>
              <a:t>пожарная </a:t>
            </a:r>
            <a:r>
              <a:rPr lang="ru-RU" b="1" i="1" dirty="0"/>
              <a:t>охрана</a:t>
            </a:r>
            <a:endParaRPr lang="ru-RU" dirty="0"/>
          </a:p>
          <a:p>
            <a:r>
              <a:rPr lang="ru-RU" b="1" i="1" dirty="0"/>
              <a:t>02 </a:t>
            </a:r>
            <a:r>
              <a:rPr lang="ru-RU" b="1" i="1" dirty="0" smtClean="0"/>
              <a:t>– </a:t>
            </a:r>
          </a:p>
          <a:p>
            <a:r>
              <a:rPr lang="ru-RU" b="1" i="1" dirty="0" smtClean="0"/>
              <a:t>полиция</a:t>
            </a:r>
            <a:endParaRPr lang="ru-RU" dirty="0"/>
          </a:p>
          <a:p>
            <a:r>
              <a:rPr lang="ru-RU" b="1" i="1" dirty="0"/>
              <a:t>03 </a:t>
            </a:r>
            <a:r>
              <a:rPr lang="ru-RU" b="1" i="1" dirty="0" smtClean="0"/>
              <a:t>– </a:t>
            </a:r>
          </a:p>
          <a:p>
            <a:r>
              <a:rPr lang="ru-RU" b="1" i="1" dirty="0" smtClean="0"/>
              <a:t>«</a:t>
            </a:r>
            <a:r>
              <a:rPr lang="ru-RU" b="1" i="1" dirty="0"/>
              <a:t>Скорая помощь»</a:t>
            </a:r>
            <a:endParaRPr lang="ru-RU" dirty="0"/>
          </a:p>
          <a:p>
            <a:r>
              <a:rPr lang="ru-RU" b="1" i="1" dirty="0"/>
              <a:t>04 </a:t>
            </a:r>
            <a:r>
              <a:rPr lang="ru-RU" b="1" i="1" dirty="0" smtClean="0"/>
              <a:t>– </a:t>
            </a:r>
          </a:p>
          <a:p>
            <a:r>
              <a:rPr lang="ru-RU" b="1" i="1" dirty="0" smtClean="0"/>
              <a:t>газовая </a:t>
            </a:r>
            <a:r>
              <a:rPr lang="ru-RU" b="1" i="1" dirty="0"/>
              <a:t>служба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t2.gstatic.com/images?q=tbn:ANd9GcQdlzO4ccyj8nJfjGSmWv0LWlY9A3K0s-xiFw3RDRtohJtZZNMv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79"/>
            <a:ext cx="291113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0.gstatic.com/images?q=tbn:ANd9GcQ0kEh4Ud4Yf1YB8WyWS-0YYfH4zXapYAmoUm0hGg4RTRI7tbeQ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43" y="568457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12" y="56845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t0.gstatic.com/images?q=tbn:ANd9GcRX5XNBhuHlR8GDGSqmCllCWYuE5HVLD3X4gmDES6TTM4bWlXgJ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12" y="234888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лужбы экстренной помощи. 061, 068 112. Знать номера телефонов экстренных служб нужно всем, и взрослым, и детям! Всем известны номера телефонов 01, 02, 03 А как ещё можно позвонить в Единую городскую службу спасения по стационарному и мобильному телефону?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7196" y="4653136"/>
            <a:ext cx="1906804" cy="145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3143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вопросы:</a:t>
            </a:r>
            <a:r>
              <a:rPr lang="ru-RU" b="1" i="1" dirty="0" smtClean="0"/>
              <a:t> </a:t>
            </a:r>
            <a:endParaRPr lang="ru-RU" dirty="0"/>
          </a:p>
          <a:p>
            <a:pPr lvl="0"/>
            <a:r>
              <a:rPr lang="ru-RU" b="1" i="1" dirty="0"/>
              <a:t>Можно ли ложиться на спину, чтобы кровь стекала в горло?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Нет)</a:t>
            </a:r>
            <a:endParaRPr lang="ru-RU" b="1" dirty="0"/>
          </a:p>
          <a:p>
            <a:pPr lvl="0"/>
            <a:r>
              <a:rPr lang="ru-RU" b="1" i="1" dirty="0"/>
              <a:t>Можно ли остановить кровотечение перекисью водорода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(Да)</a:t>
            </a:r>
            <a:endParaRPr lang="ru-RU" b="1" dirty="0"/>
          </a:p>
          <a:p>
            <a:pPr lvl="0"/>
            <a:r>
              <a:rPr lang="ru-RU" b="1" i="1" dirty="0"/>
              <a:t>Можно ли после носового кровотечения пить горячий чай, кофе?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92413" y="6021288"/>
            <a:ext cx="648072" cy="6823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 саду вас укусила оса или пчела. Ваши действия.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Ответы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Удалить жало пчелы из кожи, прижав его ногтями больших пальцев и стараясь не касаться сумочки с ядом, чтобы не выдавить его еще больше; </a:t>
            </a:r>
            <a:endParaRPr lang="ru-RU" b="1" dirty="0"/>
          </a:p>
          <a:p>
            <a:pPr lvl="0"/>
            <a:r>
              <a:rPr lang="ru-RU" b="1" i="1" dirty="0"/>
              <a:t>Приложить к ране холодный компресс </a:t>
            </a:r>
            <a:endParaRPr lang="ru-RU" b="1" dirty="0"/>
          </a:p>
          <a:p>
            <a:pPr lvl="0"/>
            <a:r>
              <a:rPr lang="ru-RU" b="1" i="1" dirty="0"/>
              <a:t>Лечь  на спину так, чтобы его ноги были выше головы; </a:t>
            </a:r>
            <a:endParaRPr lang="ru-RU" b="1" dirty="0"/>
          </a:p>
          <a:p>
            <a:pPr lvl="0"/>
            <a:r>
              <a:rPr lang="ru-RU" b="1" i="1" dirty="0"/>
              <a:t>Облегчить себе дыхание (расстегнуть пояс, ворот) </a:t>
            </a:r>
            <a:endParaRPr lang="ru-RU" b="1" dirty="0"/>
          </a:p>
          <a:p>
            <a:pPr lvl="0"/>
            <a:r>
              <a:rPr lang="ru-RU" b="1" i="1" dirty="0"/>
              <a:t>Укрыться одеялом; </a:t>
            </a:r>
            <a:endParaRPr lang="ru-RU" b="1" dirty="0"/>
          </a:p>
          <a:p>
            <a:pPr lvl="0"/>
            <a:r>
              <a:rPr lang="ru-RU" b="1" i="1" dirty="0" smtClean="0"/>
              <a:t>Не </a:t>
            </a:r>
            <a:r>
              <a:rPr lang="ru-RU" b="1" i="1" dirty="0"/>
              <a:t>пить,  </a:t>
            </a:r>
            <a:r>
              <a:rPr lang="ru-RU" b="1" i="1" dirty="0" smtClean="0"/>
              <a:t>не </a:t>
            </a:r>
            <a:r>
              <a:rPr lang="ru-RU" b="1" i="1" dirty="0"/>
              <a:t>есть  </a:t>
            </a:r>
            <a:endParaRPr lang="ru-RU" b="1" dirty="0"/>
          </a:p>
          <a:p>
            <a:endParaRPr lang="ru-RU" dirty="0"/>
          </a:p>
        </p:txBody>
      </p:sp>
      <p:pic>
        <p:nvPicPr>
          <p:cNvPr id="16386" name="Picture 2" descr="http://t1.gstatic.com/images?q=tbn:ANd9GcT-ANzHLtOGc90l4W79LEUJfL24ioD5omTCo_PWnMxRIzA5uGMc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8967"/>
            <a:ext cx="31114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А жало осы нужно удалять?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Нет, оса не оставляет жало)?</a:t>
            </a:r>
            <a:endParaRPr lang="ru-RU" b="1" dirty="0"/>
          </a:p>
          <a:p>
            <a:pPr lvl="0"/>
            <a:r>
              <a:rPr lang="ru-RU" b="1" i="1" dirty="0"/>
              <a:t>А если пчела укусила за язык – это </a:t>
            </a:r>
            <a:r>
              <a:rPr lang="ru-RU" b="1" i="1" dirty="0" smtClean="0"/>
              <a:t>смешно?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(Нет, это очень опасно, можно задохнуться)</a:t>
            </a:r>
            <a:endParaRPr lang="ru-RU" b="1" dirty="0"/>
          </a:p>
          <a:p>
            <a:pPr lvl="0"/>
            <a:r>
              <a:rPr lang="ru-RU" b="1" i="1" dirty="0"/>
              <a:t>Может быть, потеря сознания от укуса пчелы или осы?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Да, может быть и смертельный исход)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42555" y="6148152"/>
            <a:ext cx="648072" cy="6103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Вы решили развести костер и сварить уху, но котелок с кипящей водой перевернулся и ваш друг обжег руку. Ваши действия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i="1" dirty="0">
                <a:solidFill>
                  <a:srgbClr val="FF0000"/>
                </a:solidFill>
              </a:rPr>
              <a:t>Ответы: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Положить на место ожога пакеты со льдом или холодной водой на  5—10 мин </a:t>
            </a:r>
            <a:endParaRPr lang="ru-RU" b="1" dirty="0"/>
          </a:p>
          <a:p>
            <a:pPr lvl="0"/>
            <a:r>
              <a:rPr lang="ru-RU" b="1" i="1" dirty="0"/>
              <a:t>Кожу вокруг ожога смазать спиртом, зеленкой или  марганцовкой</a:t>
            </a:r>
            <a:endParaRPr lang="ru-RU" b="1" dirty="0"/>
          </a:p>
          <a:p>
            <a:pPr lvl="0"/>
            <a:r>
              <a:rPr lang="ru-RU" b="1" i="1" dirty="0"/>
              <a:t>Наложить стерильную повязку;</a:t>
            </a:r>
            <a:endParaRPr lang="ru-RU" b="1" dirty="0"/>
          </a:p>
          <a:p>
            <a:pPr lvl="0"/>
            <a:r>
              <a:rPr lang="ru-RU" b="1" i="1" dirty="0"/>
              <a:t>Можно дать пострадавшему обезболивающее лекарство</a:t>
            </a:r>
            <a:endParaRPr lang="ru-RU" b="1" dirty="0"/>
          </a:p>
          <a:p>
            <a:pPr lvl="0"/>
            <a:r>
              <a:rPr lang="ru-RU" b="1" i="1" dirty="0"/>
              <a:t>Доставить пострадавшего в больницу</a:t>
            </a:r>
            <a:endParaRPr lang="ru-RU" b="1" dirty="0"/>
          </a:p>
          <a:p>
            <a:endParaRPr lang="ru-RU" dirty="0"/>
          </a:p>
        </p:txBody>
      </p:sp>
      <p:pic>
        <p:nvPicPr>
          <p:cNvPr id="17410" name="Picture 2" descr="ожог помощь, ожоги первая помощь, медицинская помощь ож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«Вредные» </a:t>
            </a:r>
            <a:r>
              <a:rPr lang="ru-RU" b="1" i="1" dirty="0" smtClean="0">
                <a:solidFill>
                  <a:srgbClr val="FF0000"/>
                </a:solidFill>
              </a:rPr>
              <a:t>вопросы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i="1" dirty="0"/>
              <a:t>Можно удалять с места ожога поврежденную кожу, остатки одежды, грязи?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Нет)</a:t>
            </a:r>
            <a:endParaRPr lang="ru-RU" b="1" dirty="0"/>
          </a:p>
          <a:p>
            <a:pPr lvl="0"/>
            <a:r>
              <a:rPr lang="ru-RU" b="1" i="1" dirty="0"/>
              <a:t>Можно мазать место ожога спиртом, зеленкой, йодом, жиром, мазями, порошками?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Нет)</a:t>
            </a:r>
            <a:endParaRPr lang="ru-RU" b="1" dirty="0"/>
          </a:p>
          <a:p>
            <a:pPr lvl="0"/>
            <a:r>
              <a:rPr lang="ru-RU" b="1" i="1" dirty="0"/>
              <a:t>Можно ли накладывать на место ожога тугую повязку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(Нет)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251520" y="6137876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450" y="685800"/>
            <a:ext cx="5721350" cy="38862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</a:t>
            </a:r>
            <a:r>
              <a:rPr lang="ru-RU" b="1" dirty="0">
                <a:solidFill>
                  <a:srgbClr val="FF0000"/>
                </a:solidFill>
              </a:rPr>
              <a:t>к вам придет беда,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Знаем, как помочь всегда.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Да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data:image/jpeg;base64,/9j/4AAQSkZJRgABAQAAAQABAAD/2wCEAAkGBhQSDxUQDxIPEBQVDxAUEBAQDw8UFA8PFBAVFBQVFBQXHCYeFxkkGRUUHy8gIycpLCwsFR4xNTAqNSYrLCkBCQoKDgwOFA8PFCkcFBwpKSkpKSkpKSkpLCkpKSkpKSopKSkpKSkpKSwsKSkpLCkpLCkpKSkpKSwpKSwpKSkpKf/AABEIAJ4A8AMBIgACEQEDEQH/xAAbAAACAwEBAQAAAAAAAAAAAAADBAABAgUGB//EADoQAAEEAAQEAwQGCgMAAAAAAAEAAgMRBBIhMQVBUWETInEGFIGRMlJiobHwFSQzQkNywdHh8Raisv/EABcBAQEBAQAAAAAAAAAAAAAAAAABAgP/xAAcEQEBAQACAwEAAAAAAAAAAAAAEQESMQIhUUH/2gAMAwEAAhEDEQA/APi1K1FaqKpXStWqM0pS2pSIGrVkKAIqqVgLQatAJEUGrVKWrAWkUrpWQqpUUVkrdLLlNGFFFFlUKytKkFKwVSiC7VWoqRUUUUUEVK1KQRUQtgK8qozSulqlYaiMKwt5FMisGVYUyqwEF5VYYiMYt+GrEBpZKOY1WRWCoo7WiykzBhyszMpULrJCIWc1kqAaw5FpYcpoGqVlUoqKlalKDKi1lVhiDFKUieGp4asAlEQsVBqkGQFqlsRqEKwZUWqVhqsRA1bDF3cFwYO3PyR5uAgajbuq1NeeEShiXYODABA3S74KRI5/gokeEJXShwVro4fCgIRxY8IUT3VeiHDgQCE4PZzNHm59FW+Lx/u6r3Ur0+K4HlAKWZhq0r/aJxKcMwhJo80hjYDnIGuu69GxuXkk8XPZLcg/mHIcrQ3HAdDQQCxdWSKxsEhKEZ3CzkJyO5qGWqICQplRmxWmWYNSBENRWQWugzh+qKcPSsUg3CIrcIrkfRTMR0FqoAcOFkwhNEIbggTfAh+AnHBYIQL5FktR3NQy1AEtV0tlqohB6bC8QqtE+6bONDXbTVeegenYzzUbrU9A67oAFlVMSSiQMVR0cHDpSc9z5pHD7rt4TUd0bxvh2ELhR+HZdjC8PkoO8MljS3O7MNAVvg+DzOAHM0ey9XxLgnhNGU2HMGvIG0dMx4bFYlpe4mOm6mwK19OQXLky14gGgO3Qdwu9xCPkdOvdcp2GbVbozrntaC7sdVl2GA7/ANkeWMN20CE9+iMk3YYXXVLu4U3onHuWHSFGSMvCWrnycLN6Bdp7ieat/bpsiOZhcCANkY4cFSSarpLSYqkB3R0lJJViTGkjdL5rRKuVvNY8UjZHcwUhiLmiGIX22yo5quP7ltwRS5CwQjOCw4IgBCyQiuCwQgC4LNIjlghA7GU3CUJjgUZiKO1qOGoTEYFFMwsXVwcWxXMgkXQw0qrWPXcHkykOPLW12uM4/wAkRJOsTiL5jOaP56Lx+FxBXY9o5yXNGwEUQaOgMTXAfNxUdb6cTictuXPza9eyLO/qlnPVc91nEC9kDlqtTSkBKGa0ZXKUsZKRJClnHkgYAzHpogzOLdlTWuGy0XWKI+aiFXkFISMsrse7ir7qvcQUHMOFWfdei6vuav3cIkcV8RCLHhiQun7uFXhUhCwipYc1MuahuCili1DcEw4IbgqgDghuRnBCIRAisEIpCwQgZY9MMkXObIiNlQrqRyIrXnkVzo501DLZqwPU0PmqV1sLJe66sDAuHhgT9Gndcp1HwNLtYMC6c9o6tb5iPlpfa1Y1mvQcHwYNyyWImC3OFeZ37rBfM/hZTmJxOfFP8UDK+R+hdoNwwjsNPhoq4gQzLC2yIIg8tP8AEmkYH7dQa06MXm3YizfPe+p7qZ7dN2C43DFpI3okGr0N6g9Ei4p7FyZ4Gv8ApFr3Nc7mGU3wwf8AsAe1LjvlRnRXFSN42cBXogNk6onvIGjh9yMsSQ/V27ckMYO9xVc02yZo+jZ+GyI53RQKGLL3SkxB7JiV5BS8lOQZjb30TELOhtDbhe6JDBl5koNFqwWo9LDmqKDlWHNR3BDKADmIT2JkhDc1AoWITwnXx6X3/Cv7pZ7VAq8IRCZeEBwVZCchuRXITlRhqMwIDUVhUxgy0IsY15fFLsKZiC0H8HGSaa0WQfog3XOui9R7LcCdJiGMcHNaTmfYo+G3zOoHfQFebwYOw56H0/P4L3XAcIYMPJiH2Hy4eVmHZfmczIc8h5gACh1PorvTfj2xxviGfF5xWSWVmYfaNAanmAQQenxXnHu1I/N80XCY0Z6eSGlzLd9UtcC0/wBPQlVjTUjmvFOBIPfW2mx1BBtVbTrbZhxVXKXguNaMjIpuugt2vwC4+KBJB5VoBWnUV6rtYh36i00DkxDgHCvoyRh2tfaafkuN4t7/AD0sFZxdBjjKab8FhrT69wpaMimVZ8VDcFTVFSR/VL6BFeUu5EFD+a14g3S9qspRTTJwqlnAS4hKy/DlQakxaXdiiiDBuP8AlaHDjzKAHvRVHFlMnAKhw3qorImBAG2/30gyBOO4cB30BQpIOyiwg8IEgTcjEvI1VCzkJyM5CcqyprEQMWGT+iIxxJ0CmMiRtXRw2Fvm0epr/SVhZW7o29iSf/INLu8Nw8Y88zs7WgOcxgIzWHFrMx2vKda0GvRbwx1eAcCzSRtkdXiOaGMZTnvDnUD9Vo7k8tl6Dj2KDsRL4ZpkcfhxEX+4A1p15+UfeuN7McVL8ZG8gZjNFWUUG04U1o5ADQDoF1vaJ7I55GA5c0swLTy8xA1HKtvUqt5081iIASHAAAiyB1Bo10/ymeIxZnnYEUK+w1rctdw2gfREZWS9NHadyRt9wPzWZthvdDUb2DX4UlIvCvy4SQb1iYcw3sGOUV8+fdcnERhriA5p10o8u/RdpjvJiAQ0MELboD9tnZk13vNfbdedkkvXnzUvZv4Ja0JfQ+qBmWmuUQYuVBqoFatRWXhDMSISoEULwVtkSM1qIyNSkBEaK2NFbGjsiUrULthW/BTTYVrwkqwicOtMw6dESQ4ziXMid4FGQAOIdloR2bJDtxoRooBYrGxNY52djiwedrXNtoutvzsuXPxqEVmcWki6LTp8l5WaPOc2WidXGzTyXbgV5dzoeiHNE0NDg9pcRq0B2l8iTzHZSs16yVoItpsEWCOYSkrVycHx0sjyEZq+j2HdOYfiAkaTsRuFrNRmRAeiySBLeKDstMlYpjrfwtX7+dta6WgMmrkD6rJd2A9LXOrHS4fiS+Rrct2QGi+ffsuziMeGuETDbWl2Z9/tZSKc/wBOQ7DuV57CcQEZBEYLhmBJcdQ4Vty0sX3W3cVBN+GBrej3db5rfj5fU3Pj33sLL+tREkNzTwxtJqsxkaXb9G7/AMw6rftti3NxkrdRU0lgmyLkcWgnrlIXiMP7SFjoi1pAjkDnAPov84c4A15boC9VfEvaqXEYiSeenOle5zgKABOwb2HJb54TY7sXGCAddNPxTP6aOXMHcsve7s/cvHfpT7P3rTOLdQavWiE5Ynt7/DcQrh8ryCWvxUMbuQIEUj/KfrCx6WOq4GLxOQZgQ4EEtI0utwRyPZJt9qWHCPgLXhxnhkZQGXI1kjXN30NvBvnra50vFwYiynXdtOmlinA/IH4d1m4uiM9oHh3m210FfBPcN40X6OAB5Veq8zaJHKW7Gu6xnksem4hxctAynnqOdBJ/8neToGtvSuQ21/FceeazoTVabobHkGwaTdHucNiw9ocCD1rrzR2vXncFxVjWAFzQedaWetJz9LxgWXt+f9FVd2NyZjXjcT7SH+G4Dfdl30u0bCe1uVjQ8Fzr8zuovWu6lWvbMajxxryR9r2tez6rmgu6tJ6p+X2nDdWOY9tON2AAWgnL1vTnoUazcem8LS0vPM1v0nNbZoWQLP5K4XE+NkMZPEQSYQ17S7zMY8gZgAazX25Lw3FOKOllLzY81gBzjXK9TuaFqG69zjPa1jM4DXPIGhZqPUnkF4LHYpzpHOMjn2fpW7Vt2BrRpDjxbgRqDrs4Ag+oO6E469NduiVmjS4nMBeYuADbLtMg2FfPmgqlFERFixBaCBpfNCUQa8Q9T3RIsQR3QVEFqKKIIooogiiiiCKKKIIooogiiiiCKKKIIqVqIIooogpRWqQSlFFEEUUUQRRRRBFFFEEUUU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5 класс. В учебнике изложены важнейшие правила безопасного поведения в опасных ситуациях (техногенного, природного и социального происхождения), которые могут возникнуть в повседневной жизни, и чрезвычайных ситуациях. Учебник знакомит с основными понятиями о здоровье и здоровом образе жизни, с некоторыми правилами оказания первой медицинской помощи при различных несчастных случаях. Новое издание преработано в соответствии с последней редакцией «Правил дорожного движения» (включены новые правила и знаки дорожного движения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6672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ы заканчиваем классный час, и желаем нашим спасателям действовать в жизни так же дружно и обдуманно, как в игре. Запомните: ваша безопасность в ваших руках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r="5177" b="54811"/>
          <a:stretch/>
        </p:blipFill>
        <p:spPr bwMode="auto">
          <a:xfrm>
            <a:off x="307975" y="3645024"/>
            <a:ext cx="8506691" cy="30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Мы заканчиваем классный час, и желаем нашим спасателям действовать в жизни так же дружно и обдуманно, как в игре. Запомните: ваша безопасность в ваших руках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51197" r="20953" b="5369"/>
          <a:stretch/>
        </p:blipFill>
        <p:spPr bwMode="auto">
          <a:xfrm>
            <a:off x="6306242" y="220606"/>
            <a:ext cx="2837757" cy="16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Единая дежурно-диспетчерская служба. В каждом городе страны по инициативе МЧС России создаётся Единая дежурно- диспетчерская служба, которая является составной частью городского управления Единой системы предупреждения и ликвидации чрезвычайных ситуац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0"/>
            <a:ext cx="7364288" cy="1600200"/>
          </a:xfrm>
        </p:spPr>
        <p:txBody>
          <a:bodyPr/>
          <a:lstStyle/>
          <a:p>
            <a:r>
              <a:rPr lang="ru-RU" dirty="0"/>
              <a:t>Служба спасения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</a:t>
            </a:r>
            <a:r>
              <a:rPr lang="ru-RU" dirty="0"/>
              <a:t>спасения – это организация, которая всегда готова бесплатно прийти на помощь любому человеку. В Службе спасения работают смелые, благородные, сильные люди  - спасатели.</a:t>
            </a:r>
          </a:p>
          <a:p>
            <a:r>
              <a:rPr lang="ru-RU" dirty="0"/>
              <a:t>Но в первые минуты после происшествия каждый человек может сам стать для себя службой спасения.</a:t>
            </a:r>
          </a:p>
          <a:p>
            <a:r>
              <a:rPr lang="ru-RU" dirty="0"/>
              <a:t>А если он сможет спасти себя, он сможет оказать помощь и другим людям. А значит, сможет стать спасателем.</a:t>
            </a:r>
          </a:p>
          <a:p>
            <a:endParaRPr lang="ru-RU" dirty="0"/>
          </a:p>
        </p:txBody>
      </p:sp>
      <p:pic>
        <p:nvPicPr>
          <p:cNvPr id="7172" name="Picture 4" descr="http://www.52.mchs.gov.ru/upload/gunnov/DTP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72" y="4581128"/>
            <a:ext cx="30358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8640"/>
            <a:ext cx="7543800" cy="438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мая 2002г. </a:t>
            </a:r>
            <a:r>
              <a:rPr lang="ru-RU" dirty="0" smtClean="0"/>
              <a:t>начала </a:t>
            </a:r>
            <a:r>
              <a:rPr lang="ru-RU" dirty="0"/>
              <a:t>функционировать первая в России единая дежурная диспетчерская служба спасения с единым номером «01». Расширение статуса телефона «01» значительно упрощает для простых граждан вызов всех необходимых служб в случае пожара, ДТП или других аварий или происшествий. На территории нижегородской области действует единый телефон вызова Службы спасения с мобильных телефонов – 112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994679" cy="199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www.52.mchs.gov.ru/upload/gunnov/Po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589648" cy="19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  </a:t>
            </a:r>
            <a:r>
              <a:rPr lang="ru-RU" sz="3200" b="1" dirty="0"/>
              <a:t>тур – экстремальные ситуации дома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258260" y="691208"/>
            <a:ext cx="1785900" cy="17130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788024" y="658594"/>
            <a:ext cx="1783699" cy="16902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750607" y="2708920"/>
            <a:ext cx="1858531" cy="1775048"/>
          </a:xfrm>
          <a:prstGeom prst="roundRect">
            <a:avLst/>
          </a:prstGeom>
          <a:solidFill>
            <a:srgbClr val="346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2268279" y="2708920"/>
            <a:ext cx="1765862" cy="1775048"/>
          </a:xfrm>
          <a:prstGeom prst="roundRect">
            <a:avLst/>
          </a:prstGeom>
          <a:solidFill>
            <a:srgbClr val="9A1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107504" y="6165304"/>
            <a:ext cx="648072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80584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Вы находитесь в  своей квартире на 7 этаже. Родители на работе. Внезапно вы чувствуете резкий запах дыма и гари. Открыв входную дверь, вы видите, что весь подъезд объят пламенем, в дыму ни лифта, ни лестницы не видно. Ваши действия.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Ответы: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ru-RU" sz="2000" b="1" i="1" dirty="0"/>
              <a:t>Позвонить по телефону 01, вызвать пожарных.</a:t>
            </a:r>
            <a:endParaRPr lang="ru-RU" sz="2000" b="1" dirty="0"/>
          </a:p>
          <a:p>
            <a:pPr lvl="0"/>
            <a:r>
              <a:rPr lang="ru-RU" sz="2000" b="1" i="1" dirty="0"/>
              <a:t>Плотно закрыть входную дверь, забить тряпками все щели  и вентиляционные отверстия.</a:t>
            </a:r>
            <a:endParaRPr lang="ru-RU" sz="2000" b="1" dirty="0"/>
          </a:p>
          <a:p>
            <a:pPr lvl="0"/>
            <a:r>
              <a:rPr lang="ru-RU" sz="2000" b="1" i="1" dirty="0"/>
              <a:t>Набрать воды в ванную.</a:t>
            </a:r>
            <a:endParaRPr lang="ru-RU" sz="2000" b="1" dirty="0"/>
          </a:p>
          <a:p>
            <a:pPr lvl="0"/>
            <a:r>
              <a:rPr lang="ru-RU" sz="2000" b="1" i="1" dirty="0"/>
              <a:t>Перейти в самую дальнюю от входной двери комнату.</a:t>
            </a:r>
            <a:endParaRPr lang="ru-RU" sz="2000" b="1" dirty="0"/>
          </a:p>
          <a:p>
            <a:pPr lvl="0"/>
            <a:r>
              <a:rPr lang="ru-RU" sz="2000" b="1" i="1" dirty="0"/>
              <a:t>Приготовить фонарик или кусок цветной ткани, чтобы подавать сигналы.</a:t>
            </a:r>
            <a:endParaRPr lang="ru-RU" sz="2000" b="1" dirty="0"/>
          </a:p>
          <a:p>
            <a:pPr lvl="0"/>
            <a:r>
              <a:rPr lang="ru-RU" sz="2000" b="1" i="1" dirty="0"/>
              <a:t>Если есть балкон, можно выйти на балкон и там ждать </a:t>
            </a:r>
            <a:r>
              <a:rPr lang="ru-RU" sz="2000" b="1" i="1" dirty="0" smtClean="0"/>
              <a:t>пожарных</a:t>
            </a:r>
            <a:endParaRPr lang="ru-RU" sz="2000" b="1" dirty="0"/>
          </a:p>
        </p:txBody>
      </p:sp>
      <p:pic>
        <p:nvPicPr>
          <p:cNvPr id="10242" name="Picture 2" descr="http://t0.gstatic.com/images?q=tbn:ANd9GcSGJtBXDAQeDM3z4JxjQLkBCGg7RlDyL08PJilEmNzMQddRL4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0121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Вредные» вопросы.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b="1" i="1" dirty="0"/>
              <a:t>Можно ли пользоваться лифтом? </a:t>
            </a:r>
            <a:endParaRPr lang="ru-RU" b="1" i="1" dirty="0" smtClean="0"/>
          </a:p>
          <a:p>
            <a:pPr lvl="0"/>
            <a:r>
              <a:rPr lang="ru-RU" b="1" i="1" dirty="0" smtClean="0"/>
              <a:t>(</a:t>
            </a:r>
            <a:r>
              <a:rPr lang="ru-RU" b="1" i="1" dirty="0"/>
              <a:t>Нет)</a:t>
            </a:r>
            <a:endParaRPr lang="ru-RU" b="1" dirty="0"/>
          </a:p>
          <a:p>
            <a:pPr lvl="0"/>
            <a:r>
              <a:rPr lang="ru-RU" b="1" i="1" dirty="0"/>
              <a:t>Можно ли спускаться по водосточной трубе, связывать тряпки, веревки, чтобы выбраться с балкона</a:t>
            </a:r>
            <a:r>
              <a:rPr lang="ru-RU" b="1" i="1" dirty="0" smtClean="0"/>
              <a:t>?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(Нельзя)</a:t>
            </a:r>
            <a:endParaRPr lang="ru-RU" b="1" dirty="0"/>
          </a:p>
          <a:p>
            <a:r>
              <a:rPr lang="ru-RU" b="1" i="1" dirty="0"/>
              <a:t>Как нужно передвигаться по задымленному помещению? </a:t>
            </a:r>
            <a:endParaRPr lang="ru-RU" b="1" i="1" dirty="0" smtClean="0"/>
          </a:p>
          <a:p>
            <a:r>
              <a:rPr lang="ru-RU" b="1" i="1" dirty="0" smtClean="0"/>
              <a:t>Ползком </a:t>
            </a:r>
            <a:r>
              <a:rPr lang="ru-RU" b="1" i="1" dirty="0"/>
              <a:t>или согнувшись</a:t>
            </a:r>
            <a:r>
              <a:rPr lang="ru-RU" b="1" i="1" dirty="0" smtClean="0"/>
              <a:t>)</a:t>
            </a:r>
            <a:endParaRPr lang="ru-RU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79512" y="6309320"/>
            <a:ext cx="521208" cy="3497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250</TotalTime>
  <Words>1981</Words>
  <Application>Microsoft Office PowerPoint</Application>
  <PresentationFormat>Экран (4:3)</PresentationFormat>
  <Paragraphs>216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NewsPrint</vt:lpstr>
      <vt:lpstr>Экстремальная ситуация</vt:lpstr>
      <vt:lpstr> </vt:lpstr>
      <vt:lpstr>Как же выживать в этом мире, как быстро и правильно принимать решения, куда обращаться за помощью?</vt:lpstr>
      <vt:lpstr>Презентация PowerPoint</vt:lpstr>
      <vt:lpstr>Служба спасения</vt:lpstr>
      <vt:lpstr>Презентация PowerPoint</vt:lpstr>
      <vt:lpstr>1  тур – экстремальные ситуации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тур – экстремальные ситуации на улице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тур – первая помощь пострадавшим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Экстремальная ситуация</dc:title>
  <dc:creator>Марго</dc:creator>
  <cp:lastModifiedBy>Марго</cp:lastModifiedBy>
  <cp:revision>26</cp:revision>
  <dcterms:created xsi:type="dcterms:W3CDTF">2012-04-16T17:05:39Z</dcterms:created>
  <dcterms:modified xsi:type="dcterms:W3CDTF">2012-04-18T14:48:06Z</dcterms:modified>
</cp:coreProperties>
</file>