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9B409F-A0C3-429F-B17A-AF7DE1EEDB2C}" type="datetimeFigureOut">
              <a:rPr lang="ru-RU" smtClean="0"/>
              <a:t>18.12.2013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F1E6C5-AA74-4352-97C7-7FD4E8BE105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60648"/>
            <a:ext cx="6172200" cy="46885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373216"/>
            <a:ext cx="6172200" cy="148478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dirty="0" smtClean="0"/>
              <a:t>«Мёртвые души»</a:t>
            </a:r>
          </a:p>
          <a:p>
            <a:pPr algn="ctr"/>
            <a:r>
              <a:rPr lang="ru-RU" sz="4400" dirty="0" smtClean="0"/>
              <a:t>Собакевич</a:t>
            </a:r>
            <a:endParaRPr lang="ru-RU" sz="4400" dirty="0"/>
          </a:p>
        </p:txBody>
      </p:sp>
      <p:pic>
        <p:nvPicPr>
          <p:cNvPr id="1026" name="Picture 2" descr="C:\Documents and Settings\Антон\Рабочий стол\гоголь\чичиков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72564"/>
            <a:ext cx="4248472" cy="476951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60648"/>
            <a:ext cx="6172200" cy="46885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373216"/>
            <a:ext cx="6172200" cy="148478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dirty="0" smtClean="0"/>
              <a:t>«Мёртвые души»</a:t>
            </a:r>
          </a:p>
          <a:p>
            <a:pPr algn="ctr"/>
            <a:r>
              <a:rPr lang="ru-RU" sz="4400" dirty="0" smtClean="0"/>
              <a:t>Плюшкин</a:t>
            </a:r>
            <a:endParaRPr lang="ru-RU" sz="4400" dirty="0"/>
          </a:p>
        </p:txBody>
      </p:sp>
      <p:pic>
        <p:nvPicPr>
          <p:cNvPr id="2050" name="Picture 2" descr="C:\Documents and Settings\Антон\Рабочий стол\гоголь\чичиков\загруженное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4263" y="224826"/>
            <a:ext cx="3828057" cy="486682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0"/>
            <a:ext cx="7020272" cy="58052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mbria" pitchFamily="18" charset="0"/>
              </a:rPr>
              <a:t>Казался весьма похожим на средней величины медведя.  Для довершения сходства  фрак  на нем был совершенно медвежьего цвета…  Цвет  лица  имел калёный, горячий..сам человек здоровый  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и крепкий… шеей не ворочал вовсе…Совершенный медведь! Его даже звали Михаилом Семёновичем…Природа долго не мудрила над ним: хватила топором раз –вышел нос, хватила другой – вышли губы,  большим сверлом ковырнула глаза… и пустила на свет, сказавши: «Живёт!»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877272"/>
            <a:ext cx="6172200" cy="720080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latin typeface="Cambria" pitchFamily="18" charset="0"/>
              </a:rPr>
              <a:t>Описание Собакевича</a:t>
            </a:r>
            <a:endParaRPr lang="ru-RU" sz="2800" u="sng" dirty="0">
              <a:latin typeface="Cambria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48264" cy="623731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mbria" pitchFamily="18" charset="0"/>
              </a:rPr>
              <a:t>Баба или мужик?... Платье было совершенно неопределённое, похожее на женский капот, на голове колпак, какой носят деревенские дворовые бабы…Лицо его не представляло ничего особенного:…как у многих худощавых стариков, подбородок только выступал очень далеко,…маленькие глазки бегали, как мыши … Рукава халата засалились, вместо двух болталось четыре полы…</a:t>
            </a:r>
            <a:br>
              <a:rPr lang="ru-RU" sz="2800" dirty="0" smtClean="0">
                <a:latin typeface="Cambria" pitchFamily="18" charset="0"/>
              </a:rPr>
            </a:br>
            <a:r>
              <a:rPr lang="ru-RU" sz="2800" dirty="0" smtClean="0">
                <a:latin typeface="Cambria" pitchFamily="18" charset="0"/>
              </a:rPr>
              <a:t>на шее…чулок ли, подвязка ли, или набрюшник, только никак не галстук…встретил бы у церковных дверей, дал бы медный грош…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6237312"/>
            <a:ext cx="6172200" cy="620688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latin typeface="Cambria" pitchFamily="18" charset="0"/>
              </a:rPr>
              <a:t>Описание Плюшкина</a:t>
            </a:r>
            <a:endParaRPr lang="ru-RU" sz="2800" u="sng" dirty="0">
              <a:latin typeface="Cambria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80920" cy="540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6093296"/>
            <a:ext cx="6334472" cy="7647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I:\картины\дочь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0"/>
            <a:ext cx="3068960" cy="3068960"/>
          </a:xfrm>
          <a:prstGeom prst="rect">
            <a:avLst/>
          </a:prstGeom>
          <a:noFill/>
        </p:spPr>
      </p:pic>
      <p:pic>
        <p:nvPicPr>
          <p:cNvPr id="3075" name="Picture 3" descr="I:\картины\дочь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068960"/>
            <a:ext cx="2600596" cy="3789040"/>
          </a:xfrm>
          <a:prstGeom prst="rect">
            <a:avLst/>
          </a:prstGeom>
          <a:noFill/>
        </p:spPr>
      </p:pic>
      <p:pic>
        <p:nvPicPr>
          <p:cNvPr id="3076" name="Picture 4" descr="I:\картины\дочь 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212976"/>
            <a:ext cx="2730249" cy="3645024"/>
          </a:xfrm>
          <a:prstGeom prst="rect">
            <a:avLst/>
          </a:prstGeom>
          <a:noFill/>
        </p:spPr>
      </p:pic>
      <p:pic>
        <p:nvPicPr>
          <p:cNvPr id="3077" name="Picture 5" descr="I:\картины\дочь 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0"/>
            <a:ext cx="2900680" cy="3027585"/>
          </a:xfrm>
          <a:prstGeom prst="rect">
            <a:avLst/>
          </a:prstGeom>
          <a:noFill/>
        </p:spPr>
      </p:pic>
      <p:pic>
        <p:nvPicPr>
          <p:cNvPr id="3078" name="Picture 6" descr="I:\картины\дочь 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3216441"/>
            <a:ext cx="2731169" cy="364155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0F0F0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101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Слайд 1</vt:lpstr>
      <vt:lpstr>Слайд 2</vt:lpstr>
      <vt:lpstr>Казался весьма похожим на средней величины медведя.  Для довершения сходства  фрак  на нем был совершенно медвежьего цвета…  Цвет  лица  имел калёный, горячий..сам человек здоровый   и крепкий… шеей не ворочал вовсе…Совершенный медведь! Его даже звали Михаилом Семёновичем…Природа долго не мудрила над ним: хватила топором раз –вышел нос, хватила другой – вышли губы,  большим сверлом ковырнула глаза… и пустила на свет, сказавши: «Живёт!»</vt:lpstr>
      <vt:lpstr>Баба или мужик?... Платье было совершенно неопределённое, похожее на женский капот, на голове колпак, какой носят деревенские дворовые бабы…Лицо его не представляло ничего особенного:…как у многих худощавых стариков, подбородок только выступал очень далеко,…маленькие глазки бегали, как мыши … Рукава халата засалились, вместо двух болталось четыре полы… на шее…чулок ли, подвязка ли, или набрюшник, только никак не галстук…встретил бы у церковных дверей, дал бы медный грош…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2013-12-18T13:26:02Z</dcterms:created>
  <dcterms:modified xsi:type="dcterms:W3CDTF">2013-12-18T14:33:20Z</dcterms:modified>
</cp:coreProperties>
</file>