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9" r:id="rId2"/>
    <p:sldId id="270" r:id="rId3"/>
    <p:sldId id="258" r:id="rId4"/>
    <p:sldId id="267" r:id="rId5"/>
    <p:sldId id="265" r:id="rId6"/>
    <p:sldId id="271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4D4EB-64E6-49B4-A03D-8F7581C87D86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A6C4C7-ED1E-4ACC-8544-2FB7C0327D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4D4EB-64E6-49B4-A03D-8F7581C87D86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C4C7-ED1E-4ACC-8544-2FB7C0327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4D4EB-64E6-49B4-A03D-8F7581C87D86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C4C7-ED1E-4ACC-8544-2FB7C0327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F54D4EB-64E6-49B4-A03D-8F7581C87D86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9A6C4C7-ED1E-4ACC-8544-2FB7C0327D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4D4EB-64E6-49B4-A03D-8F7581C87D86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C4C7-ED1E-4ACC-8544-2FB7C0327D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4D4EB-64E6-49B4-A03D-8F7581C87D86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C4C7-ED1E-4ACC-8544-2FB7C0327D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C4C7-ED1E-4ACC-8544-2FB7C0327D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4D4EB-64E6-49B4-A03D-8F7581C87D86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4D4EB-64E6-49B4-A03D-8F7581C87D86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C4C7-ED1E-4ACC-8544-2FB7C0327D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4D4EB-64E6-49B4-A03D-8F7581C87D86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C4C7-ED1E-4ACC-8544-2FB7C0327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F54D4EB-64E6-49B4-A03D-8F7581C87D86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A6C4C7-ED1E-4ACC-8544-2FB7C0327D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4D4EB-64E6-49B4-A03D-8F7581C87D86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A6C4C7-ED1E-4ACC-8544-2FB7C0327D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54D4EB-64E6-49B4-A03D-8F7581C87D86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9A6C4C7-ED1E-4ACC-8544-2FB7C0327D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docid=WW0j3GHUjlSUMM&amp;tbnid=Srt2T0b1q7DQsM:&amp;ved=0CAUQjRw&amp;url=http%3A%2F%2Flabjourney1.my1.ru%2Fphoto%2Fpriroda%2Fkoster_na_zakate%2F3-0-6&amp;ei=-WE-U4bGJOeU4ASVu4HwDg&amp;bvm=bv.64125504,d.bGE&amp;psig=AFQjCNFIyHBqqpXu4JelXEy-7qEWwPx81A&amp;ust=1396682904469008" TargetMode="External"/><Relationship Id="rId2" Type="http://schemas.openxmlformats.org/officeDocument/2006/relationships/hyperlink" Target="http://www.google.ru/url?sa=i&amp;rct=j&amp;q=&amp;esrc=s&amp;source=images&amp;cd=&amp;cad=rja&amp;uact=8&amp;docid=WW0j3GHUjlSUMM&amp;tbnid=Srt2T0b1q7DQsM:&amp;ved=0CAUQjRw&amp;url=http%3A%2F%2Fchemistry-chemists.com%2FVideo1%2Fozone-turpentine.html&amp;ei=2WA-U8WwDaKJ4ASgv4DwBA&amp;bvm=bv.64125504,d.bGE&amp;psig=AFQjCNFIyHBqqpXu4JelXEy-7qEWwPx81A&amp;ust=1396682904469008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36096" y="1196751"/>
            <a:ext cx="3456384" cy="4320481"/>
          </a:xfrm>
        </p:spPr>
        <p:txBody>
          <a:bodyPr>
            <a:normAutofit fontScale="77500" lnSpcReduction="20000"/>
          </a:bodyPr>
          <a:lstStyle/>
          <a:p>
            <a:r>
              <a:rPr lang="ru-RU" sz="1800" dirty="0" smtClean="0"/>
              <a:t>В песчаных степях аравийской земли</a:t>
            </a:r>
            <a:br>
              <a:rPr lang="ru-RU" sz="1800" dirty="0" smtClean="0"/>
            </a:br>
            <a:r>
              <a:rPr lang="ru-RU" sz="1800" dirty="0" smtClean="0"/>
              <a:t>Три гордые пальмы высоко росли.</a:t>
            </a:r>
            <a:br>
              <a:rPr lang="ru-RU" sz="1800" dirty="0" smtClean="0"/>
            </a:br>
            <a:r>
              <a:rPr lang="ru-RU" sz="1800" dirty="0" smtClean="0"/>
              <a:t>Родник между ними из почвы бесплодной,</a:t>
            </a:r>
            <a:br>
              <a:rPr lang="ru-RU" sz="1800" dirty="0" smtClean="0"/>
            </a:br>
            <a:r>
              <a:rPr lang="ru-RU" sz="1800" dirty="0" smtClean="0"/>
              <a:t>Журча, пробивался волною холодной,</a:t>
            </a:r>
            <a:br>
              <a:rPr lang="ru-RU" sz="1800" dirty="0" smtClean="0"/>
            </a:br>
            <a:r>
              <a:rPr lang="ru-RU" sz="1800" dirty="0" smtClean="0"/>
              <a:t>Хранимый, под сенью зеленых листов,</a:t>
            </a:r>
            <a:br>
              <a:rPr lang="ru-RU" sz="1800" dirty="0" smtClean="0"/>
            </a:br>
            <a:r>
              <a:rPr lang="ru-RU" sz="1800" dirty="0" smtClean="0"/>
              <a:t>От знойных лучей и летучих песков.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И многие годы неслышно прошли;</a:t>
            </a:r>
            <a:br>
              <a:rPr lang="ru-RU" sz="1800" dirty="0" smtClean="0"/>
            </a:br>
            <a:r>
              <a:rPr lang="ru-RU" sz="1800" dirty="0" smtClean="0"/>
              <a:t>Но странник усталый из чуждой земли</a:t>
            </a:r>
            <a:br>
              <a:rPr lang="ru-RU" sz="1800" dirty="0" smtClean="0"/>
            </a:br>
            <a:r>
              <a:rPr lang="ru-RU" sz="1800" dirty="0" smtClean="0"/>
              <a:t>Пылающей грудью ко влаге студеной</a:t>
            </a:r>
            <a:br>
              <a:rPr lang="ru-RU" sz="1800" dirty="0" smtClean="0"/>
            </a:br>
            <a:r>
              <a:rPr lang="ru-RU" sz="1800" dirty="0" smtClean="0"/>
              <a:t>Еще не склонялся под кущей зеленой,</a:t>
            </a:r>
            <a:br>
              <a:rPr lang="ru-RU" sz="1800" dirty="0" smtClean="0"/>
            </a:br>
            <a:r>
              <a:rPr lang="ru-RU" sz="1800" dirty="0" smtClean="0"/>
              <a:t>И стали уж сохнуть от знойных лучей</a:t>
            </a:r>
            <a:br>
              <a:rPr lang="ru-RU" sz="1800" dirty="0" smtClean="0"/>
            </a:br>
            <a:r>
              <a:rPr lang="ru-RU" sz="1800" dirty="0" smtClean="0"/>
              <a:t>Роскошные листья и звучный ручей.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85010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М.Ю.Лермонтов «Три пальмы»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sz="2200" dirty="0" smtClean="0">
                <a:solidFill>
                  <a:srgbClr val="00B050"/>
                </a:solidFill>
              </a:rPr>
              <a:t>(восточное сказание)</a:t>
            </a:r>
            <a:endParaRPr lang="ru-RU" sz="2200" dirty="0">
              <a:solidFill>
                <a:srgbClr val="00B050"/>
              </a:solidFill>
            </a:endParaRPr>
          </a:p>
        </p:txBody>
      </p:sp>
      <p:pic>
        <p:nvPicPr>
          <p:cNvPr id="4" name="Picture 2" descr="C:\Users\Admin\Desktop\0571_aaad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86" y="1412776"/>
            <a:ext cx="5551937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13665312697289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80727"/>
            <a:ext cx="7776864" cy="530510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 rot="10800000" flipV="1">
            <a:off x="2286000" y="62068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песчаных степях аравийской земли</a:t>
            </a:r>
            <a:br>
              <a:rPr lang="ru-RU" dirty="0" smtClean="0"/>
            </a:br>
            <a:r>
              <a:rPr lang="ru-RU" dirty="0" smtClean="0"/>
              <a:t>Три гордые пальмы высоко </a:t>
            </a:r>
            <a:r>
              <a:rPr lang="ru-RU" dirty="0" smtClean="0"/>
              <a:t>росли…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916832"/>
            <a:ext cx="33843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 стали три пальмы на бога роптать:</a:t>
            </a:r>
            <a:br>
              <a:rPr lang="ru-RU" dirty="0" smtClean="0"/>
            </a:br>
            <a:r>
              <a:rPr lang="ru-RU" dirty="0" smtClean="0"/>
              <a:t>"На то ль мы родились, чтоб здесь увядать?</a:t>
            </a:r>
            <a:br>
              <a:rPr lang="ru-RU" dirty="0" smtClean="0"/>
            </a:br>
            <a:r>
              <a:rPr lang="ru-RU" dirty="0" smtClean="0"/>
              <a:t>Без пользы в пустыне росли и цвели мы,</a:t>
            </a:r>
            <a:br>
              <a:rPr lang="ru-RU" dirty="0" smtClean="0"/>
            </a:br>
            <a:r>
              <a:rPr lang="ru-RU" dirty="0" smtClean="0"/>
              <a:t>Колеблемы вихрем и зноем палимы,</a:t>
            </a:r>
            <a:br>
              <a:rPr lang="ru-RU" dirty="0" smtClean="0"/>
            </a:br>
            <a:r>
              <a:rPr lang="ru-RU" dirty="0" smtClean="0"/>
              <a:t>Ничей благосклонный не радуя взор?..</a:t>
            </a:r>
            <a:br>
              <a:rPr lang="ru-RU" dirty="0" smtClean="0"/>
            </a:br>
            <a:r>
              <a:rPr lang="ru-RU" dirty="0" smtClean="0"/>
              <a:t>Не прав твой, о небо, святой приговор!"</a:t>
            </a:r>
            <a:endParaRPr lang="ru-RU" dirty="0"/>
          </a:p>
        </p:txBody>
      </p:sp>
      <p:pic>
        <p:nvPicPr>
          <p:cNvPr id="5" name="Picture 2" descr="C:\Users\Admin\Desktop\13665312697289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1593" y="908720"/>
            <a:ext cx="5182854" cy="5377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ааа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8424936" cy="43924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39752" y="404665"/>
            <a:ext cx="5904656" cy="3139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 только замолкли - в дали </a:t>
            </a:r>
            <a:r>
              <a:rPr lang="ru-RU" dirty="0" err="1" smtClean="0"/>
              <a:t>голубой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Столбом уж крутился песок золотой,</a:t>
            </a:r>
            <a:br>
              <a:rPr lang="ru-RU" dirty="0" smtClean="0"/>
            </a:br>
            <a:r>
              <a:rPr lang="ru-RU" dirty="0" smtClean="0"/>
              <a:t>Звонком раздавались нестройные звуки,</a:t>
            </a:r>
            <a:br>
              <a:rPr lang="ru-RU" dirty="0" smtClean="0"/>
            </a:br>
            <a:r>
              <a:rPr lang="ru-RU" dirty="0" smtClean="0"/>
              <a:t>Пестрели коврами покрытые вьюки,</a:t>
            </a:r>
            <a:br>
              <a:rPr lang="ru-RU" dirty="0" smtClean="0"/>
            </a:br>
            <a:r>
              <a:rPr lang="ru-RU" dirty="0" smtClean="0"/>
              <a:t>И шел, </a:t>
            </a:r>
            <a:r>
              <a:rPr lang="ru-RU" dirty="0" err="1" smtClean="0"/>
              <a:t>колыхаясь</a:t>
            </a:r>
            <a:r>
              <a:rPr lang="ru-RU" dirty="0" smtClean="0"/>
              <a:t>, как в море челнок,</a:t>
            </a:r>
            <a:br>
              <a:rPr lang="ru-RU" dirty="0" smtClean="0"/>
            </a:br>
            <a:r>
              <a:rPr lang="ru-RU" dirty="0" smtClean="0"/>
              <a:t>Верблюд за верблюдом, взрывая песок.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Мотаясь, висели меж твердых горбов</a:t>
            </a:r>
            <a:br>
              <a:rPr lang="ru-RU" dirty="0" smtClean="0"/>
            </a:br>
            <a:r>
              <a:rPr lang="ru-RU" dirty="0" smtClean="0"/>
              <a:t>Узорные полы походных шатров;</a:t>
            </a:r>
            <a:br>
              <a:rPr lang="ru-RU" dirty="0" smtClean="0"/>
            </a:br>
            <a:r>
              <a:rPr lang="ru-RU" dirty="0" smtClean="0"/>
              <a:t>Их смуглые ручки порой подымали,</a:t>
            </a:r>
            <a:br>
              <a:rPr lang="ru-RU" dirty="0" smtClean="0"/>
            </a:br>
            <a:r>
              <a:rPr lang="ru-RU" dirty="0" smtClean="0"/>
              <a:t>И черные очи оттуда сверкали...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апма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79" y="1844824"/>
            <a:ext cx="3830223" cy="33843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707904" y="404665"/>
            <a:ext cx="28083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И, стан худощавый к луке </a:t>
            </a:r>
            <a:r>
              <a:rPr lang="ru-RU" dirty="0" err="1" smtClean="0"/>
              <a:t>наклоня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Араб горячил вороного коня.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конь на дыбы подымался порой,</a:t>
            </a:r>
            <a:br>
              <a:rPr lang="ru-RU" dirty="0" smtClean="0"/>
            </a:br>
            <a:r>
              <a:rPr lang="ru-RU" dirty="0" smtClean="0"/>
              <a:t>И прыгал, как барс, пораженный стрелой;</a:t>
            </a:r>
            <a:br>
              <a:rPr lang="ru-RU" dirty="0" smtClean="0"/>
            </a:br>
            <a:r>
              <a:rPr lang="ru-RU" dirty="0" smtClean="0"/>
              <a:t>И белой одежды красивые складки</a:t>
            </a:r>
            <a:br>
              <a:rPr lang="ru-RU" dirty="0" smtClean="0"/>
            </a:br>
            <a:r>
              <a:rPr lang="ru-RU" dirty="0" smtClean="0"/>
              <a:t>По плечам </a:t>
            </a:r>
            <a:r>
              <a:rPr lang="ru-RU" dirty="0" err="1" smtClean="0"/>
              <a:t>фариса</a:t>
            </a:r>
            <a:r>
              <a:rPr lang="ru-RU" dirty="0" smtClean="0"/>
              <a:t> вились в беспорядке;</a:t>
            </a:r>
            <a:br>
              <a:rPr lang="ru-RU" dirty="0" smtClean="0"/>
            </a:br>
            <a:r>
              <a:rPr lang="ru-RU" dirty="0" smtClean="0"/>
              <a:t>И с криком и свистом несясь по песку,</a:t>
            </a:r>
            <a:br>
              <a:rPr lang="ru-RU" dirty="0" smtClean="0"/>
            </a:br>
            <a:r>
              <a:rPr lang="ru-RU" dirty="0" smtClean="0"/>
              <a:t>Бросал и ловил он копье на скаку.</a:t>
            </a:r>
            <a:endParaRPr lang="ru-RU" dirty="0"/>
          </a:p>
        </p:txBody>
      </p:sp>
      <p:pic>
        <p:nvPicPr>
          <p:cNvPr id="4" name="Picture 2" descr="C:\Users\Admin\Desktop\iьто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4856" y="836712"/>
            <a:ext cx="3173067" cy="35283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13665312697289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5330" y="404663"/>
            <a:ext cx="7469118" cy="588117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0800000" flipV="1">
            <a:off x="755576" y="729460"/>
            <a:ext cx="37444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Вот к пальмам подходит, шумя, караван:</a:t>
            </a:r>
            <a:br>
              <a:rPr lang="ru-RU" sz="2000" dirty="0" smtClean="0"/>
            </a:br>
            <a:r>
              <a:rPr lang="ru-RU" sz="2000" dirty="0" smtClean="0"/>
              <a:t>В тени их веселый раскинулся стан.</a:t>
            </a:r>
            <a:br>
              <a:rPr lang="ru-RU" sz="2000" dirty="0" smtClean="0"/>
            </a:br>
            <a:r>
              <a:rPr lang="ru-RU" sz="2000" dirty="0" smtClean="0"/>
              <a:t>Кувшины звуча </a:t>
            </a:r>
            <a:r>
              <a:rPr lang="ru-RU" sz="2000" dirty="0" err="1" smtClean="0"/>
              <a:t>налилися</a:t>
            </a:r>
            <a:r>
              <a:rPr lang="ru-RU" sz="2000" dirty="0" smtClean="0"/>
              <a:t> водою,</a:t>
            </a:r>
            <a:br>
              <a:rPr lang="ru-RU" sz="2000" dirty="0" smtClean="0"/>
            </a:br>
            <a:r>
              <a:rPr lang="ru-RU" sz="2000" dirty="0" smtClean="0"/>
              <a:t>И, гордо кивая махровой главою,</a:t>
            </a:r>
            <a:br>
              <a:rPr lang="ru-RU" sz="2000" dirty="0" smtClean="0"/>
            </a:br>
            <a:r>
              <a:rPr lang="ru-RU" sz="2000" dirty="0" smtClean="0"/>
              <a:t>Приветствуют пальмы нежданных гостей,</a:t>
            </a:r>
            <a:br>
              <a:rPr lang="ru-RU" sz="2000" dirty="0" smtClean="0"/>
            </a:br>
            <a:r>
              <a:rPr lang="ru-RU" sz="2000" dirty="0" smtClean="0"/>
              <a:t>И щедро их поит студеный ручей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28083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Но только что сумрак на землю упал,</a:t>
            </a:r>
            <a:br>
              <a:rPr lang="ru-RU" dirty="0" smtClean="0"/>
            </a:br>
            <a:r>
              <a:rPr lang="ru-RU" dirty="0" smtClean="0"/>
              <a:t>По корням упругим топор застучал,</a:t>
            </a:r>
            <a:br>
              <a:rPr lang="ru-RU" dirty="0" smtClean="0"/>
            </a:br>
            <a:r>
              <a:rPr lang="ru-RU" dirty="0" smtClean="0"/>
              <a:t>И пали без жизни питомцы столетий!</a:t>
            </a:r>
            <a:br>
              <a:rPr lang="ru-RU" dirty="0" smtClean="0"/>
            </a:br>
            <a:r>
              <a:rPr lang="ru-RU" dirty="0" smtClean="0"/>
              <a:t>Одежду их сорвали малые дети,</a:t>
            </a:r>
            <a:br>
              <a:rPr lang="ru-RU" dirty="0" smtClean="0"/>
            </a:br>
            <a:r>
              <a:rPr lang="ru-RU" dirty="0" smtClean="0"/>
              <a:t>Изрублены были тела их потом,</a:t>
            </a:r>
            <a:br>
              <a:rPr lang="ru-RU" dirty="0" smtClean="0"/>
            </a:br>
            <a:r>
              <a:rPr lang="ru-RU" dirty="0" smtClean="0"/>
              <a:t>И медленно жгли до утра их огнем.</a:t>
            </a:r>
            <a:endParaRPr lang="ru-RU" dirty="0"/>
          </a:p>
        </p:txBody>
      </p:sp>
      <p:sp>
        <p:nvSpPr>
          <p:cNvPr id="1028" name="AutoShape 4" descr="http://chemistry-chemists.com/N7_2010/P1/fire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790700"/>
            <a:ext cx="2809875" cy="493166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s://encrypted-tbn3.gstatic.com/images?q=tbn:ANd9GcQKMIAEQXsUflL11sLbfWIaRhjaJIMsBx_BM_EDtlfTNBOUNxM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836712"/>
            <a:ext cx="5688632" cy="44020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karavan_verblyudy_nebo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584" y="692696"/>
            <a:ext cx="8520837" cy="554461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0800000" flipV="1">
            <a:off x="1043608" y="917719"/>
            <a:ext cx="38884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Когда же на запад умчался туман,</a:t>
            </a:r>
            <a:br>
              <a:rPr lang="ru-RU" dirty="0" smtClean="0"/>
            </a:br>
            <a:r>
              <a:rPr lang="ru-RU" dirty="0" smtClean="0"/>
              <a:t>Урочный свой путь совершал караван;</a:t>
            </a:r>
            <a:br>
              <a:rPr lang="ru-RU" dirty="0" smtClean="0"/>
            </a:br>
            <a:r>
              <a:rPr lang="ru-RU" dirty="0" smtClean="0"/>
              <a:t>И следом </a:t>
            </a:r>
            <a:r>
              <a:rPr lang="ru-RU" dirty="0" smtClean="0"/>
              <a:t>печальным </a:t>
            </a:r>
            <a:r>
              <a:rPr lang="ru-RU" dirty="0" smtClean="0"/>
              <a:t>на почве бесплодной</a:t>
            </a:r>
            <a:br>
              <a:rPr lang="ru-RU" dirty="0" smtClean="0"/>
            </a:br>
            <a:r>
              <a:rPr lang="ru-RU" dirty="0" smtClean="0"/>
              <a:t>Виднелся лишь пепел седой и холодный;</a:t>
            </a:r>
            <a:br>
              <a:rPr lang="ru-RU" dirty="0" smtClean="0"/>
            </a:br>
            <a:r>
              <a:rPr lang="ru-RU" dirty="0" smtClean="0"/>
              <a:t>И солнце остатки сухие дожгло,</a:t>
            </a:r>
            <a:br>
              <a:rPr lang="ru-RU" dirty="0" smtClean="0"/>
            </a:br>
            <a:r>
              <a:rPr lang="ru-RU" dirty="0" smtClean="0"/>
              <a:t>А ветром их в степи потом разнесло.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Admin\Desktop\пррооон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25352"/>
            <a:ext cx="7992888" cy="528396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67744" y="2780928"/>
            <a:ext cx="37444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И ныне все дико и пусто кругом -</a:t>
            </a:r>
            <a:br>
              <a:rPr lang="ru-RU" sz="2000" dirty="0" smtClean="0"/>
            </a:br>
            <a:r>
              <a:rPr lang="ru-RU" sz="2000" dirty="0" smtClean="0"/>
              <a:t>Не шепчутся листья с гремучим ключом:</a:t>
            </a:r>
            <a:br>
              <a:rPr lang="ru-RU" sz="2000" dirty="0" smtClean="0"/>
            </a:br>
            <a:r>
              <a:rPr lang="ru-RU" sz="2000" dirty="0" smtClean="0"/>
              <a:t>Напрасно пророка о тени он просит -</a:t>
            </a:r>
            <a:br>
              <a:rPr lang="ru-RU" sz="2000" dirty="0" smtClean="0"/>
            </a:br>
            <a:r>
              <a:rPr lang="ru-RU" sz="2000" dirty="0" smtClean="0"/>
              <a:t>Его лишь песок раскаленный заносит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sA7O6VI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412776"/>
            <a:ext cx="7038782" cy="489654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10800000" flipV="1">
            <a:off x="971600" y="2048944"/>
            <a:ext cx="25922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Да коршун хохлатый, степной нелюдим,</a:t>
            </a:r>
            <a:br>
              <a:rPr lang="ru-RU" sz="2000" dirty="0" smtClean="0"/>
            </a:br>
            <a:r>
              <a:rPr lang="ru-RU" sz="2000" dirty="0" smtClean="0"/>
              <a:t>Добычу терзает и щиплет над ним.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147</TotalTime>
  <Words>77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М.Ю.Лермонтов «Три пальмы» (восточное сказание)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16</cp:revision>
  <dcterms:created xsi:type="dcterms:W3CDTF">2014-03-18T08:47:06Z</dcterms:created>
  <dcterms:modified xsi:type="dcterms:W3CDTF">2014-04-04T08:14:51Z</dcterms:modified>
</cp:coreProperties>
</file>