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8" r:id="rId3"/>
    <p:sldId id="261" r:id="rId4"/>
    <p:sldId id="262" r:id="rId5"/>
    <p:sldId id="263" r:id="rId6"/>
    <p:sldId id="265" r:id="rId7"/>
    <p:sldId id="264" r:id="rId8"/>
    <p:sldId id="259" r:id="rId9"/>
    <p:sldId id="266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E8A2-271A-49C0-ABBC-7D4E63E003B0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27EC9-BDD9-48DF-AAE4-9AB1E12C1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1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Жене Грибоедова было на момент свадьбы всего 15 лет. До конца своих дней она сохранила верность своему мужу.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7EC9-BDD9-48DF-AAE4-9AB1E12C1F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0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7EC9-BDD9-48DF-AAE4-9AB1E12C1F9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9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</a:rPr>
              <a:t>О гибели мужа Нина узнала через две недели после его убийства в Тегеране. Она надела траур на 17-м году жизни и не снимала его 28 лет. В 1857 году в Тифлисе вспыхнула холера. Княжна отказалась уехать из города, заболела и умерла.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7EC9-BDD9-48DF-AAE4-9AB1E12C1F9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7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Высоко над Тбилиси, в монастыре св. Давида, что на горе </a:t>
            </a:r>
            <a:r>
              <a:rPr lang="ru-RU" dirty="0" err="1" smtClean="0"/>
              <a:t>Мтацминда</a:t>
            </a:r>
            <a:r>
              <a:rPr lang="ru-RU" dirty="0" smtClean="0"/>
              <a:t>, покоится их прах. Сюда, к увитой плющом нише с двумя могилами, приходит много людей. На одном из надгробий, обхватив распятье, рыдает коленопреклоненная женщина, отлитая из бронзы. Все свое великое и трепетное чувство вложила Нина в слова, горящие на холодном и тяжелом черном камне: «Ум и дела твои бессмертны в памяти русской, но для чего пережила тебя любовь моя!»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7EC9-BDD9-48DF-AAE4-9AB1E12C1F9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4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Персидский принц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Хозрев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-Мирза в качестве извинения перед Россией за смерть Грибоедова передал в дар Николаю I огромный алмаз «Шах» весом в 87 карат.</a:t>
            </a:r>
          </a:p>
          <a:p>
            <a:r>
              <a:rPr lang="ru-RU" dirty="0" smtClean="0"/>
              <a:t>Шах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Алмаз Шах преподнесённый императору после смерти Грибоедова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Алмаз "Шах" массой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87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карат (или 18 г) - желтого цвета, но очень прозрачный, длиной 3 см - был найден в Центральной Индии, вероятно, в 1450 г. Алмаз был доставлен шахскому двору в г.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Ахмаднагаре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1591 г. шах Низам повелел вырезать на одной из граней алмаза надпись на фарси: "Бурхан-Низам-шах второй. 1000 год".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же 1591 г. властитель Северной Индии Великий Могол Акбар захватил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Ахмаднагар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завладел алмазом. Когда на престол династии Моголов взошел внук Акбара шах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Джехан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("Властитель мира"), то он приказал на другой грани алмаза вырезать еще одну надпись: "Сын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Дехангир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-шаха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Джехан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-шах. 1051 год". По нашему летосчислению шел 1641 г. Сын шаха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Джехана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Ауренг-Зеб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подвесил алмаз над своим троном и окружил его изумрудами и рубинами.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1738 г. алмаз "Шах" хранился в г. Дели. В 1738 г. на Индию напал шах Надир, захватил алмаз и увез его в Персию. В 1824 г. на третьей грани алмаза появилась надпись "Владыка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Каджар-Фатх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али-шах Султан. 1242 год".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1829 г. в столице Персии Тегеране убивают русского дипломата и писателя А. С. Грибоедова. Правительство России требует наказания виновных. Испуганный шахский двор отправляет в Петербург сына шаха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Хосров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-Мирзу, который везет в дар царю алмаз "Шах". Так этот камень оказался в Алмазном фонде России.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7EC9-BDD9-48DF-AAE4-9AB1E12C1F9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9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2EC3B-0E4A-415B-BB09-2D8794C43AAB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0A28D-D3F6-4F7F-831B-BC542E4D10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2EC3B-0E4A-415B-BB09-2D8794C43AAB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0A28D-D3F6-4F7F-831B-BC542E4D1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2EC3B-0E4A-415B-BB09-2D8794C43AAB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0A28D-D3F6-4F7F-831B-BC542E4D1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2EC3B-0E4A-415B-BB09-2D8794C43AAB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0A28D-D3F6-4F7F-831B-BC542E4D1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2EC3B-0E4A-415B-BB09-2D8794C43AAB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0A28D-D3F6-4F7F-831B-BC542E4D10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2EC3B-0E4A-415B-BB09-2D8794C43AAB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0A28D-D3F6-4F7F-831B-BC542E4D1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2EC3B-0E4A-415B-BB09-2D8794C43AAB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0A28D-D3F6-4F7F-831B-BC542E4D1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2EC3B-0E4A-415B-BB09-2D8794C43AAB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0A28D-D3F6-4F7F-831B-BC542E4D1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2EC3B-0E4A-415B-BB09-2D8794C43AAB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0A28D-D3F6-4F7F-831B-BC542E4D107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2EC3B-0E4A-415B-BB09-2D8794C43AAB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0A28D-D3F6-4F7F-831B-BC542E4D1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2EC3B-0E4A-415B-BB09-2D8794C43AAB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0A28D-D3F6-4F7F-831B-BC542E4D10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232EC3B-0E4A-415B-BB09-2D8794C43AAB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E0A28D-D3F6-4F7F-831B-BC542E4D107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+mn-lt"/>
              </a:rPr>
              <a:t>Александр Сергеевич Грибоедов</a:t>
            </a:r>
            <a:endParaRPr lang="ru-RU" sz="54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87659"/>
            <a:ext cx="2588294" cy="36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92896"/>
            <a:ext cx="5587712" cy="204354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Cambria" panose="02040503050406030204" pitchFamily="18" charset="0"/>
              </a:rPr>
              <a:t>Ум и дела твои бессмертны в памяти русской…</a:t>
            </a:r>
          </a:p>
        </p:txBody>
      </p:sp>
    </p:spTree>
    <p:extLst>
      <p:ext uri="{BB962C8B-B14F-4D97-AF65-F5344CB8AC3E}">
        <p14:creationId xmlns:p14="http://schemas.microsoft.com/office/powerpoint/2010/main" val="37924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8157" y="580570"/>
            <a:ext cx="6676925" cy="460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75907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Алмаз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«Шах» 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массой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 (18г) преподнесён императору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смерти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Грибоедова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276088" y="476672"/>
            <a:ext cx="3657600" cy="5710768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старинной дворянской семье. Получил разностороннее образование.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1806 году поступил в Московский университет,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окончил словесный и юридический факультеты, затем учился на физико-математическом факультете.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1812 году поступил добровольцем в армию, но в военных действиях не участвовал.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1817 году зачислен в Коллегию иностранных дел. 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4897"/>
            <a:ext cx="399158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50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1057" y="620688"/>
            <a:ext cx="3657600" cy="5832648"/>
          </a:xfrm>
        </p:spPr>
        <p:txBody>
          <a:bodyPr>
            <a:no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"Горе от ума" - главное произведение Александра Грибоедова. 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Замысел "Горя от ума", содержание комедии связаны с идеями декабристов. 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Поставленная впервые в Москве в 1831 году комедия Грибоедова вплоть до нашего времени была реалистической школой для многих поколений русских актёров.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3528392" cy="431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072496" cy="50013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83" y="3573016"/>
            <a:ext cx="3575236" cy="294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29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39"/>
            <a:ext cx="5112568" cy="1728193"/>
          </a:xfrm>
        </p:spPr>
        <p:txBody>
          <a:bodyPr>
            <a:normAutofit fontScale="90000"/>
          </a:bodyPr>
          <a:lstStyle/>
          <a:p>
            <a:pPr marL="365760" lvl="0" indent="-283464">
              <a:spcBef>
                <a:spcPts val="600"/>
              </a:spcBef>
            </a:pPr>
            <a:r>
              <a:rPr lang="ru-RU" sz="1800" dirty="0" smtClean="0">
                <a:solidFill>
                  <a:prstClr val="black"/>
                </a:solidFill>
                <a:effectLst/>
              </a:rPr>
              <a:t>.</a:t>
            </a:r>
            <a:br>
              <a:rPr lang="ru-RU" sz="1800" dirty="0" smtClean="0">
                <a:solidFill>
                  <a:prstClr val="black"/>
                </a:solidFill>
                <a:effectLst/>
              </a:rPr>
            </a:br>
            <a:r>
              <a:rPr lang="ru-RU" sz="1800" dirty="0">
                <a:solidFill>
                  <a:prstClr val="black"/>
                </a:solidFill>
                <a:effectLst/>
              </a:rPr>
              <a:t/>
            </a:r>
            <a:br>
              <a:rPr lang="ru-RU" sz="1800" dirty="0">
                <a:solidFill>
                  <a:prstClr val="black"/>
                </a:solidFill>
                <a:effectLst/>
              </a:rPr>
            </a:br>
            <a:r>
              <a:rPr lang="ru-RU" sz="1800" dirty="0" smtClean="0">
                <a:solidFill>
                  <a:prstClr val="black"/>
                </a:solidFill>
                <a:effectLst/>
              </a:rPr>
              <a:t/>
            </a:r>
            <a:br>
              <a:rPr lang="ru-RU" sz="1800" dirty="0" smtClean="0">
                <a:solidFill>
                  <a:prstClr val="black"/>
                </a:solidFill>
                <a:effectLst/>
              </a:rPr>
            </a:br>
            <a:r>
              <a:rPr lang="ru-RU" sz="3100" b="1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«…Уважение </a:t>
            </a:r>
            <a:r>
              <a:rPr lang="ru-RU" sz="31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к России и к ее требованиям, вот мне что </a:t>
            </a:r>
            <a:r>
              <a:rPr lang="ru-RU" sz="3100" b="1" i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нужно»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332656"/>
            <a:ext cx="4001648" cy="5915744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сентябре 1826 года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Грибоедов продолжал дипломатическую деятельность; с 1827 года ему поручено ведать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отношениями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Турцией и Ираном. По окончании русско-иранской войны 1826-1828 годов участвовал в выработке выгодного для России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Туркманчайского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мирного договора, текст которого доставил в марте 1828 года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51" y="2924944"/>
            <a:ext cx="433169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7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645024"/>
            <a:ext cx="4320480" cy="295232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effectLst/>
              </a:rPr>
              <a:t>В Тифлисе я ее встречал…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  <a:effectLst/>
              </a:rPr>
              <a:t>Вникал в её черты: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  <a:effectLst/>
              </a:rPr>
              <a:t>То — тень весны была, в тени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  <a:effectLst/>
              </a:rPr>
              <a:t>Осенней красоты.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  <a:effectLst/>
              </a:rPr>
              <a:t>Не весела и не грустна, —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  <a:effectLst/>
              </a:rPr>
              <a:t>Где б ни была она,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  <a:effectLst/>
              </a:rPr>
              <a:t>Повсюду на её лице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  <a:effectLst/>
              </a:rPr>
              <a:t>Царила тишина.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3868269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332656"/>
            <a:ext cx="4073656" cy="61926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1828 года полномочным министром-резидентом (послом) в Иран, Грибоедов отнёсся к этому назначению как к политической ссылке. По пути в Иран Грибоедов снова провёл несколько месяцев в Грузии; в Тбилиси женился на Нине Чавчавадзе, дочери своего друга, грузинского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князя - поэта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Чавчавадзе. </a:t>
            </a:r>
          </a:p>
        </p:txBody>
      </p:sp>
    </p:spTree>
    <p:extLst>
      <p:ext uri="{BB962C8B-B14F-4D97-AF65-F5344CB8AC3E}">
        <p14:creationId xmlns:p14="http://schemas.microsoft.com/office/powerpoint/2010/main" val="104280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Нина Чавчавадзе-Грибоедова</a:t>
            </a:r>
            <a:endParaRPr lang="ru-RU" sz="3600" b="1" i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006404"/>
            <a:ext cx="2965477" cy="361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50170"/>
            <a:ext cx="2678043" cy="385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86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836712"/>
            <a:ext cx="3857632" cy="5411688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Опасаясь усиления русского влияния в Иране, агенты английской дипломатии и реакционные тегеранские круги, недовольные миром с Россией, натравили фанатически настроенную толпу на русскую миссию. Во время разгрома миссии Александр Сергеевич Грибоедов был убит. Похоронен в Тбилиси на горе Давида.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2" y="1628800"/>
            <a:ext cx="493550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34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168" cy="2578298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/>
              </a:rPr>
              <a:t>Нина </a:t>
            </a:r>
            <a:r>
              <a:rPr lang="ru-RU" sz="2000" dirty="0">
                <a:effectLst/>
              </a:rPr>
              <a:t>Чавчавадзе и Александр Грибоедов были супругами всего полгода.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В </a:t>
            </a:r>
            <a:r>
              <a:rPr lang="ru-RU" sz="2000" dirty="0">
                <a:effectLst/>
              </a:rPr>
              <a:t>1857 году в Тифлисе вспыхнула холера. Княжна отказалась уехать из города, заболела и умерла. На арке - надпись на грузинском языке: "Здесь покоится прах Грибоедова. Воздвигла памятник этот супруга его Нина, дочь поэта Александра Чавчавадзе, в году 1832".</a:t>
            </a:r>
            <a:r>
              <a:rPr lang="ru-RU" sz="2000" b="1" dirty="0">
                <a:effectLst/>
              </a:rPr>
              <a:t> </a:t>
            </a:r>
            <a:endParaRPr lang="ru-RU" sz="2000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678449"/>
            <a:ext cx="327342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9301" y="3516286"/>
            <a:ext cx="23240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25142"/>
            <a:ext cx="3754344" cy="28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53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875" y="1"/>
            <a:ext cx="5381489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82" y="1004570"/>
            <a:ext cx="3793054" cy="573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4418211"/>
            <a:ext cx="5148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Ум </a:t>
            </a:r>
            <a:r>
              <a:rPr lang="ru-RU" sz="2000" i="1" dirty="0">
                <a:solidFill>
                  <a:srgbClr val="002060"/>
                </a:solidFill>
                <a:latin typeface="Cambria" panose="02040503050406030204" pitchFamily="18" charset="0"/>
              </a:rPr>
              <a:t>и дела твои бессмертны в памяти русской, но для чего пережила тебя любовь моя</a:t>
            </a:r>
            <a:r>
              <a:rPr lang="ru-RU" sz="20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! 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4256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</TotalTime>
  <Words>469</Words>
  <Application>Microsoft Office PowerPoint</Application>
  <PresentationFormat>Экран (4:3)</PresentationFormat>
  <Paragraphs>30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Александр Сергеевич Грибоедов</vt:lpstr>
      <vt:lpstr>Презентация PowerPoint</vt:lpstr>
      <vt:lpstr>Презентация PowerPoint</vt:lpstr>
      <vt:lpstr>.   «…Уважение к России и к ее требованиям, вот мне что нужно» </vt:lpstr>
      <vt:lpstr>В Тифлисе я ее встречал… Вникал в её черты: То — тень весны была, в тени Осенней красоты. Не весела и не грустна, — Где б ни была она, Повсюду на её лице Царила тишина.</vt:lpstr>
      <vt:lpstr>Нина Чавчавадзе-Грибоедова</vt:lpstr>
      <vt:lpstr>Презентация PowerPoint</vt:lpstr>
      <vt:lpstr>Нина Чавчавадзе и Александр Грибоедов были супругами всего полгода.  В 1857 году в Тифлисе вспыхнула холера. Княжна отказалась уехать из города, заболела и умерла. На арке - надпись на грузинском языке: "Здесь покоится прах Грибоедова. Воздвигла памятник этот супруга его Нина, дочь поэта Александра Чавчавадзе, в году 1832". 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Грибоедов</dc:title>
  <dc:creator>Asus</dc:creator>
  <cp:lastModifiedBy>Asus</cp:lastModifiedBy>
  <cp:revision>22</cp:revision>
  <dcterms:created xsi:type="dcterms:W3CDTF">2013-10-13T14:20:36Z</dcterms:created>
  <dcterms:modified xsi:type="dcterms:W3CDTF">2014-04-02T14:05:01Z</dcterms:modified>
</cp:coreProperties>
</file>